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League Spartan" panose="020B0604020202020204" charset="0"/>
      <p:regular r:id="rId7"/>
    </p:embeddedFont>
    <p:embeddedFont>
      <p:font typeface="Open Sans Condense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39271" y="4887468"/>
            <a:ext cx="8409458" cy="66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0"/>
              </a:lnSpc>
            </a:pPr>
            <a:r>
              <a:rPr lang="en-US" sz="5000" spc="-50">
                <a:solidFill>
                  <a:srgbClr val="C12E14"/>
                </a:solidFill>
                <a:latin typeface="League Spartan"/>
              </a:rPr>
              <a:t>TÍTULO DO TRABALHO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79390" y="6402171"/>
            <a:ext cx="5729221" cy="59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4500" spc="-45">
                <a:solidFill>
                  <a:srgbClr val="E7611B"/>
                </a:solidFill>
                <a:latin typeface="Open Sans Condensed"/>
              </a:rPr>
              <a:t>AUTOR (A) 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80250" y="1828447"/>
            <a:ext cx="8409458" cy="66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0"/>
              </a:lnSpc>
            </a:pPr>
            <a:r>
              <a:rPr lang="en-US" sz="5000" spc="-50" dirty="0">
                <a:solidFill>
                  <a:srgbClr val="C12E14"/>
                </a:solidFill>
                <a:latin typeface="League Spartan"/>
              </a:rPr>
              <a:t>TÓPICO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68814" y="3885879"/>
            <a:ext cx="5729221" cy="59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4500" spc="-45" dirty="0" err="1">
                <a:solidFill>
                  <a:srgbClr val="E7611B"/>
                </a:solidFill>
                <a:latin typeface="Open Sans Condensed"/>
              </a:rPr>
              <a:t>texto</a:t>
            </a:r>
            <a:endParaRPr lang="en-US" sz="4500" spc="-45" dirty="0">
              <a:solidFill>
                <a:srgbClr val="E7611B"/>
              </a:solidFill>
              <a:latin typeface="Open Sans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438686" y="1853116"/>
            <a:ext cx="8409458" cy="66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0"/>
              </a:lnSpc>
            </a:pPr>
            <a:r>
              <a:rPr lang="en-US" sz="5000" spc="-50">
                <a:solidFill>
                  <a:srgbClr val="C12E14"/>
                </a:solidFill>
                <a:latin typeface="League Spartan"/>
              </a:rPr>
              <a:t>TÓPICO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78961" y="3589845"/>
            <a:ext cx="5729221" cy="59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4500" spc="-45">
                <a:solidFill>
                  <a:srgbClr val="E7611B"/>
                </a:solidFill>
                <a:latin typeface="Open Sans Condensed"/>
              </a:rPr>
              <a:t>texto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14779" y="3910549"/>
            <a:ext cx="5729221" cy="59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4500" spc="-45">
                <a:solidFill>
                  <a:srgbClr val="E7611B"/>
                </a:solidFill>
                <a:latin typeface="Open Sans Condensed"/>
              </a:rPr>
              <a:t>texto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29621" y="3885879"/>
            <a:ext cx="5729221" cy="59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18"/>
              </a:lnSpc>
            </a:pPr>
            <a:r>
              <a:rPr lang="en-US" sz="4500" spc="-45">
                <a:solidFill>
                  <a:srgbClr val="FFFFFF"/>
                </a:solidFill>
                <a:latin typeface="Open Sans Condensed"/>
              </a:rPr>
              <a:t>texto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39271" y="2001133"/>
            <a:ext cx="8409458" cy="66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0"/>
              </a:lnSpc>
            </a:pPr>
            <a:r>
              <a:rPr lang="en-US" sz="5000" spc="-50">
                <a:solidFill>
                  <a:srgbClr val="FFFFFF"/>
                </a:solidFill>
                <a:latin typeface="League Spartan"/>
              </a:rPr>
              <a:t>TÓPICO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Personalizar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League Spartan</vt:lpstr>
      <vt:lpstr>Open Sans Condensed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cp:lastModifiedBy>User</cp:lastModifiedBy>
  <cp:revision>2</cp:revision>
  <dcterms:created xsi:type="dcterms:W3CDTF">2006-08-16T00:00:00Z</dcterms:created>
  <dcterms:modified xsi:type="dcterms:W3CDTF">2024-06-24T17:49:17Z</dcterms:modified>
  <dc:identifier>DAGJEQB9nak</dc:identifier>
</cp:coreProperties>
</file>