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40"/>
  </p:normalViewPr>
  <p:slideViewPr>
    <p:cSldViewPr snapToGrid="0">
      <p:cViewPr varScale="1">
        <p:scale>
          <a:sx n="107" d="100"/>
          <a:sy n="107" d="100"/>
        </p:scale>
        <p:origin x="73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1088B4-7C03-CAEF-8946-7279F83B95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1941D58-A97E-9784-058E-AF263F24CC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4670D60-E15F-676D-17F0-D09E73E94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5342A-A2DF-4451-8FA9-5E0049C4ED4B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E1967C5-094E-2B72-1760-F42ECD594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2FD6778-3927-B20A-ACEC-5AFA6985F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97AB7-1DF0-420B-BE96-883257AC8D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7289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071264-0F7F-8FCC-2C6C-43501D3B6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D0287A1-218E-9CBB-BC27-BD1166CBB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FC0735-1C68-51F3-1D86-E8551E2DF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5342A-A2DF-4451-8FA9-5E0049C4ED4B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5EFA796-CE84-0139-694A-3589DEFBB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15DD34E-F271-F299-1BBE-887A80264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97AB7-1DF0-420B-BE96-883257AC8D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6690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D9551C-A57C-5256-E04D-92A7AD8AC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0833B8E-73B8-FB81-FC2F-4FE9DF6D4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8BF1276-5080-EFBD-2222-C278A3425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5342A-A2DF-4451-8FA9-5E0049C4ED4B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FB58855-F69B-2419-E99B-7691DEA3D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E7734B1-16F2-2D5C-3A99-C8E24D4FC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97AB7-1DF0-420B-BE96-883257AC8D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9371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C2C639-15FF-01D9-5EB2-01A4210C2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0BD41C3-9919-787D-C727-DE9DDE01C8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E7E7213-FD59-D3C8-4CA1-C76585D7DC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D8EE2C1-A021-8D8A-3D68-CC89A822D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5342A-A2DF-4451-8FA9-5E0049C4ED4B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9523BEC-867B-E5A8-4B46-192F059F3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2DE9FDB-5F5C-38AF-FD3F-28E465B8C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97AB7-1DF0-420B-BE96-883257AC8D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5122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8C9B56-5250-EC0D-71D2-BABD4F33E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9AF4E71-D2A9-8C45-90FB-3E57764FA7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B89B219-2538-F640-24EB-872AFE4BF9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5AC46F1-F50B-AC81-4233-1AF8A94976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D3F8679-0B92-54B5-BAC4-1C1F67AB3F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3D196F0-ACAB-116B-40B7-4D7AC7035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5342A-A2DF-4451-8FA9-5E0049C4ED4B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6143214-AF02-23CF-102C-057F9C672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9AA29E2-9C34-F7C1-1FCB-1872018D6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97AB7-1DF0-420B-BE96-883257AC8D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0911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A4AE5E-B87F-E820-E0B9-7C8AF6CE3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6ECA08B-54F2-DA6F-DA11-24BDA1090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5342A-A2DF-4451-8FA9-5E0049C4ED4B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4155926-52FF-9B1D-F528-C23E28919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754A746-0214-7584-D393-A2663A42F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97AB7-1DF0-420B-BE96-883257AC8D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7210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AB9FC60-517E-BA90-3B66-F823B543C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5342A-A2DF-4451-8FA9-5E0049C4ED4B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2BACFEA-688B-C571-B647-97FE559DE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1961F9F-0B62-A951-C1EA-4F65A6A92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97AB7-1DF0-420B-BE96-883257AC8D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888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52DE04-A389-C912-D3C2-39D5D99F6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A6C72A-FE06-C5C3-D2A0-F26A840E68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378C114-7B02-2507-B4EB-E8D0AA1519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5B93A42-A34B-138C-CAAF-7D0CDA7C0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5342A-A2DF-4451-8FA9-5E0049C4ED4B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73BEACE-0A98-62B5-4E2E-551A6D6A0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611DA03-40A0-C8D1-29EC-9780017CA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97AB7-1DF0-420B-BE96-883257AC8D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9272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ADA84F-F76F-6323-CD58-4E5E3A3CF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AB1BDEF-F3E5-4845-434C-3F0C9FAC47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4C5DDE4-02D8-D85C-96AE-4E5427FAD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DE9575A-45AE-F77E-6B75-24347CA2C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5342A-A2DF-4451-8FA9-5E0049C4ED4B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48D8CC4-9318-8BD7-1D76-A6D68D203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278F01D-5565-9AE3-94F0-F19BF1B94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97AB7-1DF0-420B-BE96-883257AC8D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1838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E9AF3B-9ADD-6E87-55B7-A8B333E65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87F4E0D-FBEE-3F7D-7274-C5FDC314BC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ECDB26-232E-AED4-4555-9A98A6AE8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5342A-A2DF-4451-8FA9-5E0049C4ED4B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66F4FD5-DBB8-BEA1-FA67-A5CFCA29F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BE1F1C-23DB-354D-DBDD-E442F321C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97AB7-1DF0-420B-BE96-883257AC8D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020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F76A862-89EE-7010-8CA5-9D7E10A116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1F219E5-C4B1-1EE4-4D3A-BC4FA4B019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7438997-2EB7-99AD-14DB-7C64E8076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5342A-A2DF-4451-8FA9-5E0049C4ED4B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BDF00F-B709-B918-0AA6-B6818A9FA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CB67C97-99CE-8F06-9ED9-0AD71C27B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97AB7-1DF0-420B-BE96-883257AC8D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2919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45F9F65-6AAD-25A3-DE00-02FB89D5E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6CDD27A-8886-0586-1D73-61070D5722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6326E19-3F66-B9E3-B480-2B765788D6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5342A-A2DF-4451-8FA9-5E0049C4ED4B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54691AA-330E-DC0B-E4A1-2A85CC3126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52FE8EF-DF97-266D-3D93-C76DDE1E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497AB7-1DF0-420B-BE96-883257AC8D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3070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A704E9E5-8AED-45F5-E26A-793C0C808A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78D2F7E-BD87-A2CD-1BF7-36142845E4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836" y="2474884"/>
            <a:ext cx="6729998" cy="1459995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F29AEAED-9B51-2FB6-D58C-DB03A81983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520" y="5875108"/>
            <a:ext cx="9098299" cy="432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381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7AFDFEFB-8CD3-198A-7B8E-28D2F00D2C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17F8772-372F-AA67-0F5D-3F5894583C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505" y="2796890"/>
            <a:ext cx="6535271" cy="1401852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5405DD8-26A5-45FC-502A-6CECA58568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722" y="5853953"/>
            <a:ext cx="8620614" cy="439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427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85F6B99E-C5DE-30E6-0AA0-24BDFF32FE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6286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61C3D3A0-37BA-55CE-0319-F6B2B09A54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70" y="6183315"/>
            <a:ext cx="10600966" cy="390145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E4099D01-719D-CAEC-2EE6-5968649F9B15}"/>
              </a:ext>
            </a:extLst>
          </p:cNvPr>
          <p:cNvSpPr txBox="1"/>
          <p:nvPr/>
        </p:nvSpPr>
        <p:spPr>
          <a:xfrm>
            <a:off x="3962242" y="2921168"/>
            <a:ext cx="42675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b="1" dirty="0">
                <a:latin typeface="Rawline" panose="00000500000000000000" pitchFamily="2" charset="0"/>
                <a:cs typeface="Rajdhani" panose="02000000000000000000" pitchFamily="2" charset="0"/>
              </a:rPr>
              <a:t>Título do Trabalho</a:t>
            </a:r>
          </a:p>
          <a:p>
            <a:pPr algn="ctr"/>
            <a:r>
              <a:rPr lang="pt-BR" sz="2400" dirty="0">
                <a:latin typeface="Rawline" panose="00000500000000000000" pitchFamily="2" charset="0"/>
                <a:cs typeface="Rajdhani" panose="02000000000000000000" pitchFamily="2" charset="0"/>
              </a:rPr>
              <a:t>(Autores)</a:t>
            </a:r>
          </a:p>
        </p:txBody>
      </p:sp>
    </p:spTree>
    <p:extLst>
      <p:ext uri="{BB962C8B-B14F-4D97-AF65-F5344CB8AC3E}">
        <p14:creationId xmlns:p14="http://schemas.microsoft.com/office/powerpoint/2010/main" val="2436055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CACC983-723A-1191-5DEF-ED1514AA59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739D0CB-1B4F-3010-060E-6F3018EA4E87}"/>
              </a:ext>
            </a:extLst>
          </p:cNvPr>
          <p:cNvSpPr txBox="1"/>
          <p:nvPr/>
        </p:nvSpPr>
        <p:spPr>
          <a:xfrm>
            <a:off x="3962242" y="2921168"/>
            <a:ext cx="42675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latin typeface="Rawline" panose="00000500000000000000" pitchFamily="2" charset="0"/>
                <a:cs typeface="Rajdhani" panose="02000000000000000000" pitchFamily="2" charset="0"/>
              </a:rPr>
              <a:t>Título do Trabalho</a:t>
            </a:r>
          </a:p>
          <a:p>
            <a:pPr algn="ctr"/>
            <a:r>
              <a:rPr lang="pt-BR" sz="2400" dirty="0">
                <a:solidFill>
                  <a:schemeClr val="bg1"/>
                </a:solidFill>
                <a:latin typeface="Rawline" panose="00000500000000000000" pitchFamily="2" charset="0"/>
                <a:cs typeface="Rajdhani" panose="02000000000000000000" pitchFamily="2" charset="0"/>
              </a:rPr>
              <a:t>(Autores)</a:t>
            </a:r>
          </a:p>
        </p:txBody>
      </p:sp>
    </p:spTree>
    <p:extLst>
      <p:ext uri="{BB962C8B-B14F-4D97-AF65-F5344CB8AC3E}">
        <p14:creationId xmlns:p14="http://schemas.microsoft.com/office/powerpoint/2010/main" val="293765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E1795A6D-8C67-9550-654A-526B21823E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0578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12</Words>
  <Application>Microsoft Macintosh PowerPoint</Application>
  <PresentationFormat>Widescreen</PresentationFormat>
  <Paragraphs>4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Rawline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UEMASUL</dc:creator>
  <cp:lastModifiedBy>Carla Melli Tambarussi</cp:lastModifiedBy>
  <cp:revision>3</cp:revision>
  <dcterms:created xsi:type="dcterms:W3CDTF">2026-06-10T19:00:27Z</dcterms:created>
  <dcterms:modified xsi:type="dcterms:W3CDTF">2026-09-17T12:28:04Z</dcterms:modified>
</cp:coreProperties>
</file>