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55" autoAdjust="0"/>
    <p:restoredTop sz="94640"/>
  </p:normalViewPr>
  <p:slideViewPr>
    <p:cSldViewPr snapToGrid="0">
      <p:cViewPr>
        <p:scale>
          <a:sx n="30" d="100"/>
          <a:sy n="30" d="100"/>
        </p:scale>
        <p:origin x="568" y="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pt-BR"/>
              <a:t>Clique para editar o título Mestre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E7BC5692-C54D-4935-BFD0-140E5319E903}" type="datetimeFigureOut">
              <a:rPr lang="pt-BR" smtClean="0"/>
              <a:t>19/09/2026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1451965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7BC5692-C54D-4935-BFD0-140E5319E903}" type="datetimeFigureOut">
              <a:rPr lang="pt-BR" smtClean="0"/>
              <a:t>19/09/2026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1568408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pt-BR"/>
              <a:t>Clique para editar o título Mestre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E7BC5692-C54D-4935-BFD0-140E5319E903}" type="datetimeFigureOut">
              <a:rPr lang="pt-BR" smtClean="0"/>
              <a:t>19/09/2026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3263041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E7BC5692-C54D-4935-BFD0-140E5319E903}" type="datetimeFigureOut">
              <a:rPr lang="pt-BR" smtClean="0"/>
              <a:t>19/09/2026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389606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os estilos de texto Mestres</a:t>
            </a:r>
          </a:p>
        </p:txBody>
      </p:sp>
      <p:sp>
        <p:nvSpPr>
          <p:cNvPr id="4" name="Content Placeholder 3"/>
          <p:cNvSpPr>
            <a:spLocks noGrp="1"/>
          </p:cNvSpPr>
          <p:nvPr>
            <p:ph sz="half" idx="2"/>
          </p:nvPr>
        </p:nvSpPr>
        <p:spPr>
          <a:xfrm>
            <a:off x="2231675" y="15780233"/>
            <a:ext cx="13706415"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Clique para editar os estilos de texto Mestres</a:t>
            </a:r>
          </a:p>
        </p:txBody>
      </p:sp>
      <p:sp>
        <p:nvSpPr>
          <p:cNvPr id="6" name="Content Placeholder 5"/>
          <p:cNvSpPr>
            <a:spLocks noGrp="1"/>
          </p:cNvSpPr>
          <p:nvPr>
            <p:ph sz="quarter" idx="4"/>
          </p:nvPr>
        </p:nvSpPr>
        <p:spPr>
          <a:xfrm>
            <a:off x="16402142" y="15780233"/>
            <a:ext cx="13773917"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E7BC5692-C54D-4935-BFD0-140E5319E903}" type="datetimeFigureOut">
              <a:rPr lang="pt-BR" smtClean="0"/>
              <a:t>19/09/2026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1935235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E7BC5692-C54D-4935-BFD0-140E5319E903}" type="datetimeFigureOut">
              <a:rPr lang="pt-BR" smtClean="0"/>
              <a:t>19/09/2026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654412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BC5692-C54D-4935-BFD0-140E5319E903}" type="datetimeFigureOut">
              <a:rPr lang="pt-BR" smtClean="0"/>
              <a:t>19/09/2026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3916142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E7BC5692-C54D-4935-BFD0-140E5319E903}" type="datetimeFigureOut">
              <a:rPr lang="pt-BR" smtClean="0"/>
              <a:t>19/09/2026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327436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E7BC5692-C54D-4935-BFD0-140E5319E903}" type="datetimeFigureOut">
              <a:rPr lang="pt-BR" smtClean="0"/>
              <a:t>19/09/2026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133314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7BC5692-C54D-4935-BFD0-140E5319E903}" type="datetimeFigureOut">
              <a:rPr lang="pt-BR" smtClean="0"/>
              <a:t>19/09/2026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3480667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7BC5692-C54D-4935-BFD0-140E5319E903}" type="datetimeFigureOut">
              <a:rPr lang="pt-BR" smtClean="0"/>
              <a:t>19/09/2026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7656DC2-C084-4065-89BC-F60E7434D007}" type="slidenum">
              <a:rPr lang="pt-BR" smtClean="0"/>
              <a:t>‹nº›</a:t>
            </a:fld>
            <a:endParaRPr lang="pt-BR"/>
          </a:p>
        </p:txBody>
      </p:sp>
    </p:spTree>
    <p:extLst>
      <p:ext uri="{BB962C8B-B14F-4D97-AF65-F5344CB8AC3E}">
        <p14:creationId xmlns:p14="http://schemas.microsoft.com/office/powerpoint/2010/main" val="4151454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E7BC5692-C54D-4935-BFD0-140E5319E903}" type="datetimeFigureOut">
              <a:rPr lang="pt-BR" smtClean="0"/>
              <a:t>19/09/2026</a:t>
            </a:fld>
            <a:endParaRPr lang="pt-BR"/>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47656DC2-C084-4065-89BC-F60E7434D007}" type="slidenum">
              <a:rPr lang="pt-BR" smtClean="0"/>
              <a:t>‹nº›</a:t>
            </a:fld>
            <a:endParaRPr lang="pt-BR"/>
          </a:p>
        </p:txBody>
      </p:sp>
    </p:spTree>
    <p:extLst>
      <p:ext uri="{BB962C8B-B14F-4D97-AF65-F5344CB8AC3E}">
        <p14:creationId xmlns:p14="http://schemas.microsoft.com/office/powerpoint/2010/main" val="2940830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5CB7E108-A651-3A5F-A558-42C3F616B7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 y="1393371"/>
            <a:ext cx="32398955" cy="43200638"/>
          </a:xfrm>
          <a:prstGeom prst="rect">
            <a:avLst/>
          </a:prstGeom>
        </p:spPr>
      </p:pic>
      <p:pic>
        <p:nvPicPr>
          <p:cNvPr id="7" name="Imagem 6">
            <a:extLst>
              <a:ext uri="{FF2B5EF4-FFF2-40B4-BE49-F238E27FC236}">
                <a16:creationId xmlns:a16="http://schemas.microsoft.com/office/drawing/2014/main" id="{39F07704-C46C-5DA8-7781-29F4349041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1033" y="3782196"/>
            <a:ext cx="11937221" cy="2560599"/>
          </a:xfrm>
          <a:prstGeom prst="rect">
            <a:avLst/>
          </a:prstGeom>
        </p:spPr>
      </p:pic>
      <p:sp>
        <p:nvSpPr>
          <p:cNvPr id="10" name="CaixaDeTexto 9">
            <a:extLst>
              <a:ext uri="{FF2B5EF4-FFF2-40B4-BE49-F238E27FC236}">
                <a16:creationId xmlns:a16="http://schemas.microsoft.com/office/drawing/2014/main" id="{617183F6-67D4-B937-9E51-E338495C0C40}"/>
              </a:ext>
            </a:extLst>
          </p:cNvPr>
          <p:cNvSpPr txBox="1"/>
          <p:nvPr/>
        </p:nvSpPr>
        <p:spPr>
          <a:xfrm>
            <a:off x="2784665" y="12844319"/>
            <a:ext cx="12824458" cy="9233297"/>
          </a:xfrm>
          <a:prstGeom prst="rect">
            <a:avLst/>
          </a:prstGeom>
          <a:noFill/>
        </p:spPr>
        <p:txBody>
          <a:bodyPr wrap="square" rtlCol="0">
            <a:spAutoFit/>
          </a:bodyPr>
          <a:lstStyle/>
          <a:p>
            <a:pPr algn="just"/>
            <a:r>
              <a:rPr lang="pt-BR" sz="5400" dirty="0"/>
              <a:t>Apresentação da pesquisa situando o leitor quanto aos objetivos e problema a ser investigado. Apresentação da pesquisa situando o leitor quanto aos objetivos e problema a ser investigado. Apresentação da pesquisa situando o leitor quanto aos objetivos e problema a ser investigado. Apresentação da pesquisa situando o leitor quanto aos objetivos e problema a ser investigado. </a:t>
            </a:r>
          </a:p>
          <a:p>
            <a:pPr algn="just"/>
            <a:endParaRPr lang="pt-BR" sz="5400" dirty="0"/>
          </a:p>
        </p:txBody>
      </p:sp>
      <p:sp>
        <p:nvSpPr>
          <p:cNvPr id="11" name="CaixaDeTexto 10">
            <a:extLst>
              <a:ext uri="{FF2B5EF4-FFF2-40B4-BE49-F238E27FC236}">
                <a16:creationId xmlns:a16="http://schemas.microsoft.com/office/drawing/2014/main" id="{C523E785-7729-55CB-4305-19D4AF4E6053}"/>
              </a:ext>
            </a:extLst>
          </p:cNvPr>
          <p:cNvSpPr txBox="1"/>
          <p:nvPr/>
        </p:nvSpPr>
        <p:spPr>
          <a:xfrm>
            <a:off x="2560321" y="22993690"/>
            <a:ext cx="12814150" cy="9233297"/>
          </a:xfrm>
          <a:prstGeom prst="rect">
            <a:avLst/>
          </a:prstGeom>
          <a:noFill/>
        </p:spPr>
        <p:txBody>
          <a:bodyPr wrap="square" rtlCol="0">
            <a:spAutoFit/>
          </a:bodyPr>
          <a:lstStyle/>
          <a:p>
            <a:pPr algn="just"/>
            <a:r>
              <a:rPr lang="pt-BR" sz="5400" dirty="0"/>
              <a:t>Apresentar metodologicamente as estratégias de pesquisa. Figuras podem ser inseridas. Apresentar metodologicamente as estratégias de pesquisa. Figuras podem ser inseridas. Apresentar metodologicamente as estratégias de pesquisa. Figuras podem ser inseridas. Apresentar metodologicamente as estratégias de pesquisa. Figuras podem ser inseridas. Apresentar metodologicamente as estratégias de pesquisa. Figuras podem ser inseridas. </a:t>
            </a:r>
          </a:p>
        </p:txBody>
      </p:sp>
      <p:sp>
        <p:nvSpPr>
          <p:cNvPr id="12" name="CaixaDeTexto 11">
            <a:extLst>
              <a:ext uri="{FF2B5EF4-FFF2-40B4-BE49-F238E27FC236}">
                <a16:creationId xmlns:a16="http://schemas.microsoft.com/office/drawing/2014/main" id="{AD488928-DDAF-ECAE-7322-B7AE3A715940}"/>
              </a:ext>
            </a:extLst>
          </p:cNvPr>
          <p:cNvSpPr txBox="1"/>
          <p:nvPr/>
        </p:nvSpPr>
        <p:spPr>
          <a:xfrm>
            <a:off x="16790166" y="23463718"/>
            <a:ext cx="12814150" cy="5909310"/>
          </a:xfrm>
          <a:prstGeom prst="rect">
            <a:avLst/>
          </a:prstGeom>
          <a:noFill/>
        </p:spPr>
        <p:txBody>
          <a:bodyPr wrap="square" rtlCol="0">
            <a:spAutoFit/>
          </a:bodyPr>
          <a:lstStyle/>
          <a:p>
            <a:pPr algn="just"/>
            <a:r>
              <a:rPr lang="pt-BR" sz="5400" dirty="0"/>
              <a:t>Apreciação final sobre o trabalho desenvolvido. Apreciação final sobre o trabalho desenvolvido. Apreciação final sobre o trabalho desenvolvido. Apreciação final sobre o trabalho desenvolvido. Apreciação final sobre o trabalho desenvolvido. </a:t>
            </a:r>
          </a:p>
        </p:txBody>
      </p:sp>
      <p:sp>
        <p:nvSpPr>
          <p:cNvPr id="13" name="CaixaDeTexto 12">
            <a:extLst>
              <a:ext uri="{FF2B5EF4-FFF2-40B4-BE49-F238E27FC236}">
                <a16:creationId xmlns:a16="http://schemas.microsoft.com/office/drawing/2014/main" id="{5ACF70BA-2160-AF18-96CA-51280996BCB9}"/>
              </a:ext>
            </a:extLst>
          </p:cNvPr>
          <p:cNvSpPr txBox="1"/>
          <p:nvPr/>
        </p:nvSpPr>
        <p:spPr>
          <a:xfrm>
            <a:off x="17024819" y="13049215"/>
            <a:ext cx="13054852" cy="9233297"/>
          </a:xfrm>
          <a:prstGeom prst="rect">
            <a:avLst/>
          </a:prstGeom>
          <a:noFill/>
        </p:spPr>
        <p:txBody>
          <a:bodyPr wrap="square" rtlCol="0">
            <a:spAutoFit/>
          </a:bodyPr>
          <a:lstStyle/>
          <a:p>
            <a:pPr algn="just"/>
            <a:r>
              <a:rPr lang="pt-BR" sz="5400" dirty="0"/>
              <a:t>Gráficos; tabelas, texto e o que mais considerar relevante no âmbito dos resultados obtidos. Gráficos; tabelas, texto e o que mais considerar relevante no âmbito dos resultados obtidos. Gráficos; tabelas, texto e o que mais considerar relevante no âmbito dos resultados obtidos. Gráficos; tabelas, texto e o que mais considerar relevante no âmbito dos resultados obtidos. Gráficos; tabelas, texto e o que mais considerar relevante no âmbito dos resultados obtidos.</a:t>
            </a:r>
          </a:p>
        </p:txBody>
      </p:sp>
      <p:sp>
        <p:nvSpPr>
          <p:cNvPr id="14" name="Retângulo: Cantos Diagonais Arredondados 13">
            <a:extLst>
              <a:ext uri="{FF2B5EF4-FFF2-40B4-BE49-F238E27FC236}">
                <a16:creationId xmlns:a16="http://schemas.microsoft.com/office/drawing/2014/main" id="{41868A3A-2A0A-8F7C-A261-03FBBD235C1B}"/>
              </a:ext>
            </a:extLst>
          </p:cNvPr>
          <p:cNvSpPr/>
          <p:nvPr/>
        </p:nvSpPr>
        <p:spPr>
          <a:xfrm>
            <a:off x="2794973" y="11735267"/>
            <a:ext cx="12814150" cy="1012563"/>
          </a:xfrm>
          <a:prstGeom prst="round2Diag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000" b="1" dirty="0">
                <a:solidFill>
                  <a:schemeClr val="tx1"/>
                </a:solidFill>
              </a:rPr>
              <a:t>INTRODUÇÃO</a:t>
            </a:r>
          </a:p>
        </p:txBody>
      </p:sp>
      <p:sp>
        <p:nvSpPr>
          <p:cNvPr id="15" name="Retângulo: Cantos Diagonais Arredondados 14">
            <a:extLst>
              <a:ext uri="{FF2B5EF4-FFF2-40B4-BE49-F238E27FC236}">
                <a16:creationId xmlns:a16="http://schemas.microsoft.com/office/drawing/2014/main" id="{AE547DDC-411C-C107-548E-FE853664BFC2}"/>
              </a:ext>
            </a:extLst>
          </p:cNvPr>
          <p:cNvSpPr/>
          <p:nvPr/>
        </p:nvSpPr>
        <p:spPr>
          <a:xfrm>
            <a:off x="2560321" y="21981127"/>
            <a:ext cx="12814150" cy="1012563"/>
          </a:xfrm>
          <a:prstGeom prst="round2Diag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000" b="1" dirty="0">
                <a:solidFill>
                  <a:schemeClr val="tx1"/>
                </a:solidFill>
              </a:rPr>
              <a:t>MATERIAIS E MÉTODOS</a:t>
            </a:r>
          </a:p>
        </p:txBody>
      </p:sp>
      <p:sp>
        <p:nvSpPr>
          <p:cNvPr id="16" name="Retângulo: Cantos Diagonais Arredondados 15">
            <a:extLst>
              <a:ext uri="{FF2B5EF4-FFF2-40B4-BE49-F238E27FC236}">
                <a16:creationId xmlns:a16="http://schemas.microsoft.com/office/drawing/2014/main" id="{2E72A8C4-0446-4B9D-E962-B01D90F0C869}"/>
              </a:ext>
            </a:extLst>
          </p:cNvPr>
          <p:cNvSpPr/>
          <p:nvPr/>
        </p:nvSpPr>
        <p:spPr>
          <a:xfrm>
            <a:off x="17024819" y="11702011"/>
            <a:ext cx="12814150" cy="1012563"/>
          </a:xfrm>
          <a:prstGeom prst="round2Diag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000" b="1" dirty="0">
                <a:solidFill>
                  <a:schemeClr val="tx1"/>
                </a:solidFill>
              </a:rPr>
              <a:t>RESULTADOS E DISCUSSÕES</a:t>
            </a:r>
          </a:p>
        </p:txBody>
      </p:sp>
      <p:sp>
        <p:nvSpPr>
          <p:cNvPr id="17" name="Retângulo: Cantos Diagonais Arredondados 16">
            <a:extLst>
              <a:ext uri="{FF2B5EF4-FFF2-40B4-BE49-F238E27FC236}">
                <a16:creationId xmlns:a16="http://schemas.microsoft.com/office/drawing/2014/main" id="{2622FED0-AFF7-A6E5-84A2-62723C0D6679}"/>
              </a:ext>
            </a:extLst>
          </p:cNvPr>
          <p:cNvSpPr/>
          <p:nvPr/>
        </p:nvSpPr>
        <p:spPr>
          <a:xfrm>
            <a:off x="16800473" y="22110871"/>
            <a:ext cx="12814150" cy="1012563"/>
          </a:xfrm>
          <a:prstGeom prst="round2Diag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000" b="1" dirty="0">
                <a:solidFill>
                  <a:schemeClr val="tx1"/>
                </a:solidFill>
              </a:rPr>
              <a:t>CONCLUSÕES</a:t>
            </a:r>
          </a:p>
        </p:txBody>
      </p:sp>
      <p:sp>
        <p:nvSpPr>
          <p:cNvPr id="2" name="Retângulo: Cantos Diagonais Arredondados 16">
            <a:extLst>
              <a:ext uri="{FF2B5EF4-FFF2-40B4-BE49-F238E27FC236}">
                <a16:creationId xmlns:a16="http://schemas.microsoft.com/office/drawing/2014/main" id="{66AB31A1-5B51-C11D-9D12-1C8A6EC1184F}"/>
              </a:ext>
            </a:extLst>
          </p:cNvPr>
          <p:cNvSpPr/>
          <p:nvPr/>
        </p:nvSpPr>
        <p:spPr>
          <a:xfrm>
            <a:off x="16790166" y="29713312"/>
            <a:ext cx="12814150" cy="1012563"/>
          </a:xfrm>
          <a:prstGeom prst="round2Diag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6000" b="1" dirty="0">
                <a:solidFill>
                  <a:schemeClr val="tx1"/>
                </a:solidFill>
              </a:rPr>
              <a:t>REFERÊNCIAS</a:t>
            </a:r>
          </a:p>
        </p:txBody>
      </p:sp>
      <p:sp>
        <p:nvSpPr>
          <p:cNvPr id="4" name="CaixaDeTexto 3">
            <a:extLst>
              <a:ext uri="{FF2B5EF4-FFF2-40B4-BE49-F238E27FC236}">
                <a16:creationId xmlns:a16="http://schemas.microsoft.com/office/drawing/2014/main" id="{2E0B7FB5-1E23-C063-2D65-704526738032}"/>
              </a:ext>
            </a:extLst>
          </p:cNvPr>
          <p:cNvSpPr txBox="1"/>
          <p:nvPr/>
        </p:nvSpPr>
        <p:spPr>
          <a:xfrm>
            <a:off x="16790166" y="30934325"/>
            <a:ext cx="12814150" cy="2585323"/>
          </a:xfrm>
          <a:prstGeom prst="rect">
            <a:avLst/>
          </a:prstGeom>
          <a:noFill/>
        </p:spPr>
        <p:txBody>
          <a:bodyPr wrap="square" rtlCol="0">
            <a:spAutoFit/>
          </a:bodyPr>
          <a:lstStyle/>
          <a:p>
            <a:pPr algn="just"/>
            <a:r>
              <a:rPr lang="pt-BR" sz="5400" dirty="0"/>
              <a:t>Inserir as referências utilizadas para a elaboração do Banner. As referências devem seguir as normas da ABNT.</a:t>
            </a:r>
          </a:p>
        </p:txBody>
      </p:sp>
      <p:sp>
        <p:nvSpPr>
          <p:cNvPr id="3" name="CaixaDeTexto 2">
            <a:extLst>
              <a:ext uri="{FF2B5EF4-FFF2-40B4-BE49-F238E27FC236}">
                <a16:creationId xmlns:a16="http://schemas.microsoft.com/office/drawing/2014/main" id="{ED81BA9B-CD93-360B-3A1F-1D0C026D6DCE}"/>
              </a:ext>
            </a:extLst>
          </p:cNvPr>
          <p:cNvSpPr txBox="1"/>
          <p:nvPr/>
        </p:nvSpPr>
        <p:spPr>
          <a:xfrm>
            <a:off x="5538950" y="7258869"/>
            <a:ext cx="20140346" cy="2585323"/>
          </a:xfrm>
          <a:prstGeom prst="rect">
            <a:avLst/>
          </a:prstGeom>
          <a:noFill/>
        </p:spPr>
        <p:txBody>
          <a:bodyPr wrap="square" rtlCol="0">
            <a:spAutoFit/>
          </a:bodyPr>
          <a:lstStyle/>
          <a:p>
            <a:pPr algn="ctr"/>
            <a:r>
              <a:rPr lang="pt-BR" sz="5400" b="1" dirty="0"/>
              <a:t>TÍTULO DO TRABALHO</a:t>
            </a:r>
            <a:br>
              <a:rPr lang="pt-BR" sz="5400" b="1" dirty="0"/>
            </a:br>
            <a:r>
              <a:rPr lang="pt-BR" sz="5400" b="1" dirty="0"/>
              <a:t>Nome do aluno – </a:t>
            </a:r>
            <a:r>
              <a:rPr lang="pt-BR" sz="5400" b="1" dirty="0" err="1"/>
              <a:t>email</a:t>
            </a:r>
            <a:br>
              <a:rPr lang="pt-BR" sz="5400" b="1" dirty="0"/>
            </a:br>
            <a:r>
              <a:rPr lang="pt-BR" sz="5400" b="1" dirty="0"/>
              <a:t>Nome do orientador – </a:t>
            </a:r>
            <a:r>
              <a:rPr lang="pt-BR" sz="5400" b="1" dirty="0" err="1"/>
              <a:t>email</a:t>
            </a:r>
            <a:endParaRPr lang="pt-BR" sz="5400" b="1" dirty="0"/>
          </a:p>
        </p:txBody>
      </p:sp>
    </p:spTree>
    <p:extLst>
      <p:ext uri="{BB962C8B-B14F-4D97-AF65-F5344CB8AC3E}">
        <p14:creationId xmlns:p14="http://schemas.microsoft.com/office/powerpoint/2010/main" val="3547794251"/>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31</TotalTime>
  <Words>283</Words>
  <Application>Microsoft Macintosh PowerPoint</Application>
  <PresentationFormat>Personalizar</PresentationFormat>
  <Paragraphs>11</Paragraphs>
  <Slides>1</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Calibri</vt:lpstr>
      <vt:lpstr>Calibri Light</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UEMASUL</dc:creator>
  <cp:lastModifiedBy>Carla Melli Tambarussi</cp:lastModifiedBy>
  <cp:revision>4</cp:revision>
  <dcterms:created xsi:type="dcterms:W3CDTF">2026-06-09T19:44:55Z</dcterms:created>
  <dcterms:modified xsi:type="dcterms:W3CDTF">2026-09-19T20:22:21Z</dcterms:modified>
</cp:coreProperties>
</file>