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15074900" cy="20104100"/>
  <p:defaultTextStyle>
    <a:defPPr>
      <a:defRPr lang="pt-BR"/>
    </a:defPPr>
    <a:lvl1pPr marL="0" algn="l" defTabSz="1964908" rtl="0" eaLnBrk="1" latinLnBrk="0" hangingPunct="1">
      <a:defRPr sz="3868" kern="1200">
        <a:solidFill>
          <a:schemeClr val="tx1"/>
        </a:solidFill>
        <a:latin typeface="+mn-lt"/>
        <a:ea typeface="+mn-ea"/>
        <a:cs typeface="+mn-cs"/>
      </a:defRPr>
    </a:lvl1pPr>
    <a:lvl2pPr marL="982454" algn="l" defTabSz="1964908" rtl="0" eaLnBrk="1" latinLnBrk="0" hangingPunct="1">
      <a:defRPr sz="3868" kern="1200">
        <a:solidFill>
          <a:schemeClr val="tx1"/>
        </a:solidFill>
        <a:latin typeface="+mn-lt"/>
        <a:ea typeface="+mn-ea"/>
        <a:cs typeface="+mn-cs"/>
      </a:defRPr>
    </a:lvl2pPr>
    <a:lvl3pPr marL="1964908" algn="l" defTabSz="1964908" rtl="0" eaLnBrk="1" latinLnBrk="0" hangingPunct="1">
      <a:defRPr sz="3868" kern="1200">
        <a:solidFill>
          <a:schemeClr val="tx1"/>
        </a:solidFill>
        <a:latin typeface="+mn-lt"/>
        <a:ea typeface="+mn-ea"/>
        <a:cs typeface="+mn-cs"/>
      </a:defRPr>
    </a:lvl3pPr>
    <a:lvl4pPr marL="2947360" algn="l" defTabSz="1964908" rtl="0" eaLnBrk="1" latinLnBrk="0" hangingPunct="1">
      <a:defRPr sz="3868" kern="1200">
        <a:solidFill>
          <a:schemeClr val="tx1"/>
        </a:solidFill>
        <a:latin typeface="+mn-lt"/>
        <a:ea typeface="+mn-ea"/>
        <a:cs typeface="+mn-cs"/>
      </a:defRPr>
    </a:lvl4pPr>
    <a:lvl5pPr marL="3929814" algn="l" defTabSz="1964908" rtl="0" eaLnBrk="1" latinLnBrk="0" hangingPunct="1">
      <a:defRPr sz="3868" kern="1200">
        <a:solidFill>
          <a:schemeClr val="tx1"/>
        </a:solidFill>
        <a:latin typeface="+mn-lt"/>
        <a:ea typeface="+mn-ea"/>
        <a:cs typeface="+mn-cs"/>
      </a:defRPr>
    </a:lvl5pPr>
    <a:lvl6pPr marL="4912268" algn="l" defTabSz="1964908" rtl="0" eaLnBrk="1" latinLnBrk="0" hangingPunct="1">
      <a:defRPr sz="3868" kern="1200">
        <a:solidFill>
          <a:schemeClr val="tx1"/>
        </a:solidFill>
        <a:latin typeface="+mn-lt"/>
        <a:ea typeface="+mn-ea"/>
        <a:cs typeface="+mn-cs"/>
      </a:defRPr>
    </a:lvl6pPr>
    <a:lvl7pPr marL="5894722" algn="l" defTabSz="1964908" rtl="0" eaLnBrk="1" latinLnBrk="0" hangingPunct="1">
      <a:defRPr sz="3868" kern="1200">
        <a:solidFill>
          <a:schemeClr val="tx1"/>
        </a:solidFill>
        <a:latin typeface="+mn-lt"/>
        <a:ea typeface="+mn-ea"/>
        <a:cs typeface="+mn-cs"/>
      </a:defRPr>
    </a:lvl7pPr>
    <a:lvl8pPr marL="6877176" algn="l" defTabSz="1964908" rtl="0" eaLnBrk="1" latinLnBrk="0" hangingPunct="1">
      <a:defRPr sz="3868" kern="1200">
        <a:solidFill>
          <a:schemeClr val="tx1"/>
        </a:solidFill>
        <a:latin typeface="+mn-lt"/>
        <a:ea typeface="+mn-ea"/>
        <a:cs typeface="+mn-cs"/>
      </a:defRPr>
    </a:lvl8pPr>
    <a:lvl9pPr marL="7859630" algn="l" defTabSz="1964908" rtl="0" eaLnBrk="1" latinLnBrk="0" hangingPunct="1">
      <a:defRPr sz="386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9" userDrawn="1">
          <p15:clr>
            <a:srgbClr val="A4A3A4"/>
          </p15:clr>
        </p15:guide>
        <p15:guide id="2" pos="46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D7CF88-07FE-450C-86ED-7B162EE9ED4E}" v="5" dt="2026-09-05T12:47:31.19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33" d="100"/>
          <a:sy n="33" d="100"/>
        </p:scale>
        <p:origin x="437" y="29"/>
      </p:cViewPr>
      <p:guideLst>
        <p:guide orient="horz" pos="6189"/>
        <p:guide pos="46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hon Oliveira" userId="2337ff7f39f9576e" providerId="LiveId" clId="{3427AF36-533A-4AE6-801A-7AC25D45C817}"/>
    <pc:docChg chg="undo custSel modSld">
      <pc:chgData name="Jhon Oliveira" userId="2337ff7f39f9576e" providerId="LiveId" clId="{3427AF36-533A-4AE6-801A-7AC25D45C817}" dt="2026-09-05T12:48:23.945" v="511" actId="20577"/>
      <pc:docMkLst>
        <pc:docMk/>
      </pc:docMkLst>
      <pc:sldChg chg="addSp delSp modSp mod">
        <pc:chgData name="Jhon Oliveira" userId="2337ff7f39f9576e" providerId="LiveId" clId="{3427AF36-533A-4AE6-801A-7AC25D45C817}" dt="2026-09-05T12:48:23.945" v="511" actId="20577"/>
        <pc:sldMkLst>
          <pc:docMk/>
          <pc:sldMk cId="0" sldId="256"/>
        </pc:sldMkLst>
        <pc:spChg chg="mod">
          <ac:chgData name="Jhon Oliveira" userId="2337ff7f39f9576e" providerId="LiveId" clId="{3427AF36-533A-4AE6-801A-7AC25D45C817}" dt="2026-09-05T12:48:23.945" v="511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Jhon Oliveira" userId="2337ff7f39f9576e" providerId="LiveId" clId="{3427AF36-533A-4AE6-801A-7AC25D45C817}" dt="2026-09-05T12:31:14.903" v="109" actId="207"/>
          <ac:spMkLst>
            <pc:docMk/>
            <pc:sldMk cId="0" sldId="256"/>
            <ac:spMk id="16" creationId="{4607A2B3-739C-2E74-EBF2-56AB393EE053}"/>
          </ac:spMkLst>
        </pc:spChg>
        <pc:spChg chg="mod">
          <ac:chgData name="Jhon Oliveira" userId="2337ff7f39f9576e" providerId="LiveId" clId="{3427AF36-533A-4AE6-801A-7AC25D45C817}" dt="2026-09-05T12:46:20.459" v="344" actId="208"/>
          <ac:spMkLst>
            <pc:docMk/>
            <pc:sldMk cId="0" sldId="256"/>
            <ac:spMk id="20" creationId="{00000000-0000-0000-0000-000000000000}"/>
          </ac:spMkLst>
        </pc:spChg>
        <pc:spChg chg="mod">
          <ac:chgData name="Jhon Oliveira" userId="2337ff7f39f9576e" providerId="LiveId" clId="{3427AF36-533A-4AE6-801A-7AC25D45C817}" dt="2026-09-05T12:46:20.459" v="344" actId="208"/>
          <ac:spMkLst>
            <pc:docMk/>
            <pc:sldMk cId="0" sldId="256"/>
            <ac:spMk id="21" creationId="{00000000-0000-0000-0000-000000000000}"/>
          </ac:spMkLst>
        </pc:spChg>
        <pc:spChg chg="add del mod">
          <ac:chgData name="Jhon Oliveira" userId="2337ff7f39f9576e" providerId="LiveId" clId="{3427AF36-533A-4AE6-801A-7AC25D45C817}" dt="2026-09-05T12:45:35.437" v="332" actId="478"/>
          <ac:spMkLst>
            <pc:docMk/>
            <pc:sldMk cId="0" sldId="256"/>
            <ac:spMk id="48" creationId="{D0170916-5E60-7AD5-C098-F4319543675F}"/>
          </ac:spMkLst>
        </pc:spChg>
        <pc:grpChg chg="mod">
          <ac:chgData name="Jhon Oliveira" userId="2337ff7f39f9576e" providerId="LiveId" clId="{3427AF36-533A-4AE6-801A-7AC25D45C817}" dt="2026-09-05T12:47:44.504" v="475" actId="1036"/>
          <ac:grpSpMkLst>
            <pc:docMk/>
            <pc:sldMk cId="0" sldId="256"/>
            <ac:grpSpMk id="19" creationId="{00000000-0000-0000-0000-000000000000}"/>
          </ac:grpSpMkLst>
        </pc:grpChg>
        <pc:picChg chg="add mod">
          <ac:chgData name="Jhon Oliveira" userId="2337ff7f39f9576e" providerId="LiveId" clId="{3427AF36-533A-4AE6-801A-7AC25D45C817}" dt="2026-09-05T12:21:48.836" v="30" actId="14100"/>
          <ac:picMkLst>
            <pc:docMk/>
            <pc:sldMk cId="0" sldId="256"/>
            <ac:picMk id="8" creationId="{44FCF3FB-ABDA-5720-53E1-613E39DA8213}"/>
          </ac:picMkLst>
        </pc:picChg>
        <pc:picChg chg="add del mod">
          <ac:chgData name="Jhon Oliveira" userId="2337ff7f39f9576e" providerId="LiveId" clId="{3427AF36-533A-4AE6-801A-7AC25D45C817}" dt="2026-09-05T12:29:10.596" v="96" actId="478"/>
          <ac:picMkLst>
            <pc:docMk/>
            <pc:sldMk cId="0" sldId="256"/>
            <ac:picMk id="10" creationId="{9CAC63DC-36DE-EF74-829A-9F2BBCDE0153}"/>
          </ac:picMkLst>
        </pc:picChg>
        <pc:picChg chg="add del mod">
          <ac:chgData name="Jhon Oliveira" userId="2337ff7f39f9576e" providerId="LiveId" clId="{3427AF36-533A-4AE6-801A-7AC25D45C817}" dt="2026-09-05T12:26:03.400" v="85" actId="478"/>
          <ac:picMkLst>
            <pc:docMk/>
            <pc:sldMk cId="0" sldId="256"/>
            <ac:picMk id="12" creationId="{4C4786DA-8B4A-F353-3ECD-DCC35005F164}"/>
          </ac:picMkLst>
        </pc:picChg>
        <pc:picChg chg="add del mod modCrop">
          <ac:chgData name="Jhon Oliveira" userId="2337ff7f39f9576e" providerId="LiveId" clId="{3427AF36-533A-4AE6-801A-7AC25D45C817}" dt="2026-09-05T12:26:01.532" v="84" actId="478"/>
          <ac:picMkLst>
            <pc:docMk/>
            <pc:sldMk cId="0" sldId="256"/>
            <ac:picMk id="14" creationId="{DBDF2196-D8D1-FC5D-42BB-DBADCD254527}"/>
          </ac:picMkLst>
        </pc:picChg>
        <pc:picChg chg="add del mod">
          <ac:chgData name="Jhon Oliveira" userId="2337ff7f39f9576e" providerId="LiveId" clId="{3427AF36-533A-4AE6-801A-7AC25D45C817}" dt="2026-09-05T12:28:22.833" v="90" actId="478"/>
          <ac:picMkLst>
            <pc:docMk/>
            <pc:sldMk cId="0" sldId="256"/>
            <ac:picMk id="26" creationId="{41BE9310-6D09-540B-D971-9BEF5DBFDFC6}"/>
          </ac:picMkLst>
        </pc:picChg>
        <pc:picChg chg="add del mod">
          <ac:chgData name="Jhon Oliveira" userId="2337ff7f39f9576e" providerId="LiveId" clId="{3427AF36-533A-4AE6-801A-7AC25D45C817}" dt="2026-09-05T12:29:07.673" v="95" actId="478"/>
          <ac:picMkLst>
            <pc:docMk/>
            <pc:sldMk cId="0" sldId="256"/>
            <ac:picMk id="28" creationId="{0FD88A89-BE54-72E4-DD88-33A27BE606DD}"/>
          </ac:picMkLst>
        </pc:picChg>
        <pc:picChg chg="add mod">
          <ac:chgData name="Jhon Oliveira" userId="2337ff7f39f9576e" providerId="LiveId" clId="{3427AF36-533A-4AE6-801A-7AC25D45C817}" dt="2026-09-05T12:43:52.648" v="324" actId="1036"/>
          <ac:picMkLst>
            <pc:docMk/>
            <pc:sldMk cId="0" sldId="256"/>
            <ac:picMk id="30" creationId="{6DC72C05-166A-B02C-B7D5-C980655DCB93}"/>
          </ac:picMkLst>
        </pc:picChg>
        <pc:picChg chg="add mod">
          <ac:chgData name="Jhon Oliveira" userId="2337ff7f39f9576e" providerId="LiveId" clId="{3427AF36-533A-4AE6-801A-7AC25D45C817}" dt="2026-09-05T12:44:04.676" v="327" actId="14100"/>
          <ac:picMkLst>
            <pc:docMk/>
            <pc:sldMk cId="0" sldId="256"/>
            <ac:picMk id="32" creationId="{7059C1BE-E640-92AC-D90E-54EA0D125399}"/>
          </ac:picMkLst>
        </pc:picChg>
        <pc:picChg chg="del">
          <ac:chgData name="Jhon Oliveira" userId="2337ff7f39f9576e" providerId="LiveId" clId="{3427AF36-533A-4AE6-801A-7AC25D45C817}" dt="2026-09-05T12:21:00.931" v="0" actId="478"/>
          <ac:picMkLst>
            <pc:docMk/>
            <pc:sldMk cId="0" sldId="256"/>
            <ac:picMk id="33" creationId="{83725B5B-F4BF-046B-9303-0F7DAE1E1D02}"/>
          </ac:picMkLst>
        </pc:picChg>
        <pc:picChg chg="add mod modCrop">
          <ac:chgData name="Jhon Oliveira" userId="2337ff7f39f9576e" providerId="LiveId" clId="{3427AF36-533A-4AE6-801A-7AC25D45C817}" dt="2026-09-05T12:43:28.342" v="320" actId="732"/>
          <ac:picMkLst>
            <pc:docMk/>
            <pc:sldMk cId="0" sldId="256"/>
            <ac:picMk id="36" creationId="{71B73EE3-1408-39BE-4CD1-90C943D168D4}"/>
          </ac:picMkLst>
        </pc:picChg>
        <pc:picChg chg="add del mod modCrop">
          <ac:chgData name="Jhon Oliveira" userId="2337ff7f39f9576e" providerId="LiveId" clId="{3427AF36-533A-4AE6-801A-7AC25D45C817}" dt="2026-09-05T12:43:08.752" v="317" actId="478"/>
          <ac:picMkLst>
            <pc:docMk/>
            <pc:sldMk cId="0" sldId="256"/>
            <ac:picMk id="38" creationId="{6A85B14C-E981-318D-5728-FDEBE245AAC3}"/>
          </ac:picMkLst>
        </pc:picChg>
        <pc:picChg chg="add mod">
          <ac:chgData name="Jhon Oliveira" userId="2337ff7f39f9576e" providerId="LiveId" clId="{3427AF36-533A-4AE6-801A-7AC25D45C817}" dt="2026-09-05T12:43:41.857" v="322" actId="14100"/>
          <ac:picMkLst>
            <pc:docMk/>
            <pc:sldMk cId="0" sldId="256"/>
            <ac:picMk id="40" creationId="{BAB73CB4-08F7-CB5F-9509-5128AE9358ED}"/>
          </ac:picMkLst>
        </pc:picChg>
        <pc:picChg chg="add mod modCrop">
          <ac:chgData name="Jhon Oliveira" userId="2337ff7f39f9576e" providerId="LiveId" clId="{3427AF36-533A-4AE6-801A-7AC25D45C817}" dt="2026-09-05T12:41:33.535" v="299" actId="1076"/>
          <ac:picMkLst>
            <pc:docMk/>
            <pc:sldMk cId="0" sldId="256"/>
            <ac:picMk id="42" creationId="{DB1A8DB0-C383-CB25-2BF3-0CB72C7FE906}"/>
          </ac:picMkLst>
        </pc:picChg>
        <pc:picChg chg="add mod modCrop">
          <ac:chgData name="Jhon Oliveira" userId="2337ff7f39f9576e" providerId="LiveId" clId="{3427AF36-533A-4AE6-801A-7AC25D45C817}" dt="2026-09-05T12:42:50.840" v="315" actId="1076"/>
          <ac:picMkLst>
            <pc:docMk/>
            <pc:sldMk cId="0" sldId="256"/>
            <ac:picMk id="44" creationId="{C458DE7F-CA7A-DA14-C275-BA2808577C42}"/>
          </ac:picMkLst>
        </pc:picChg>
        <pc:picChg chg="add mod">
          <ac:chgData name="Jhon Oliveira" userId="2337ff7f39f9576e" providerId="LiveId" clId="{3427AF36-533A-4AE6-801A-7AC25D45C817}" dt="2026-09-05T12:42:26.597" v="311" actId="1036"/>
          <ac:picMkLst>
            <pc:docMk/>
            <pc:sldMk cId="0" sldId="256"/>
            <ac:picMk id="46" creationId="{726796D7-B5D8-5E5E-A378-3FA85886078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32563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8539163" y="0"/>
            <a:ext cx="6532562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AA68B-9AB5-4D07-A67F-E551D17086F1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994275" y="2513013"/>
            <a:ext cx="5086350" cy="6784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508125" y="9675813"/>
            <a:ext cx="12058650" cy="7915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9096038"/>
            <a:ext cx="6532563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8539163" y="19096038"/>
            <a:ext cx="6532562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6EB44-D0A1-4389-8928-830C36809D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4934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64908" rtl="0" eaLnBrk="1" latinLnBrk="0" hangingPunct="1">
      <a:defRPr sz="2579" kern="1200">
        <a:solidFill>
          <a:schemeClr val="tx1"/>
        </a:solidFill>
        <a:latin typeface="+mn-lt"/>
        <a:ea typeface="+mn-ea"/>
        <a:cs typeface="+mn-cs"/>
      </a:defRPr>
    </a:lvl1pPr>
    <a:lvl2pPr marL="982454" algn="l" defTabSz="1964908" rtl="0" eaLnBrk="1" latinLnBrk="0" hangingPunct="1">
      <a:defRPr sz="2579" kern="1200">
        <a:solidFill>
          <a:schemeClr val="tx1"/>
        </a:solidFill>
        <a:latin typeface="+mn-lt"/>
        <a:ea typeface="+mn-ea"/>
        <a:cs typeface="+mn-cs"/>
      </a:defRPr>
    </a:lvl2pPr>
    <a:lvl3pPr marL="1964908" algn="l" defTabSz="1964908" rtl="0" eaLnBrk="1" latinLnBrk="0" hangingPunct="1">
      <a:defRPr sz="2579" kern="1200">
        <a:solidFill>
          <a:schemeClr val="tx1"/>
        </a:solidFill>
        <a:latin typeface="+mn-lt"/>
        <a:ea typeface="+mn-ea"/>
        <a:cs typeface="+mn-cs"/>
      </a:defRPr>
    </a:lvl3pPr>
    <a:lvl4pPr marL="2947360" algn="l" defTabSz="1964908" rtl="0" eaLnBrk="1" latinLnBrk="0" hangingPunct="1">
      <a:defRPr sz="2579" kern="1200">
        <a:solidFill>
          <a:schemeClr val="tx1"/>
        </a:solidFill>
        <a:latin typeface="+mn-lt"/>
        <a:ea typeface="+mn-ea"/>
        <a:cs typeface="+mn-cs"/>
      </a:defRPr>
    </a:lvl4pPr>
    <a:lvl5pPr marL="3929814" algn="l" defTabSz="1964908" rtl="0" eaLnBrk="1" latinLnBrk="0" hangingPunct="1">
      <a:defRPr sz="2579" kern="1200">
        <a:solidFill>
          <a:schemeClr val="tx1"/>
        </a:solidFill>
        <a:latin typeface="+mn-lt"/>
        <a:ea typeface="+mn-ea"/>
        <a:cs typeface="+mn-cs"/>
      </a:defRPr>
    </a:lvl5pPr>
    <a:lvl6pPr marL="4912268" algn="l" defTabSz="1964908" rtl="0" eaLnBrk="1" latinLnBrk="0" hangingPunct="1">
      <a:defRPr sz="2579" kern="1200">
        <a:solidFill>
          <a:schemeClr val="tx1"/>
        </a:solidFill>
        <a:latin typeface="+mn-lt"/>
        <a:ea typeface="+mn-ea"/>
        <a:cs typeface="+mn-cs"/>
      </a:defRPr>
    </a:lvl6pPr>
    <a:lvl7pPr marL="5894722" algn="l" defTabSz="1964908" rtl="0" eaLnBrk="1" latinLnBrk="0" hangingPunct="1">
      <a:defRPr sz="2579" kern="1200">
        <a:solidFill>
          <a:schemeClr val="tx1"/>
        </a:solidFill>
        <a:latin typeface="+mn-lt"/>
        <a:ea typeface="+mn-ea"/>
        <a:cs typeface="+mn-cs"/>
      </a:defRPr>
    </a:lvl7pPr>
    <a:lvl8pPr marL="6877176" algn="l" defTabSz="1964908" rtl="0" eaLnBrk="1" latinLnBrk="0" hangingPunct="1">
      <a:defRPr sz="2579" kern="1200">
        <a:solidFill>
          <a:schemeClr val="tx1"/>
        </a:solidFill>
        <a:latin typeface="+mn-lt"/>
        <a:ea typeface="+mn-ea"/>
        <a:cs typeface="+mn-cs"/>
      </a:defRPr>
    </a:lvl8pPr>
    <a:lvl9pPr marL="7859630" algn="l" defTabSz="1964908" rtl="0" eaLnBrk="1" latinLnBrk="0" hangingPunct="1">
      <a:defRPr sz="257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29949" y="13392201"/>
            <a:ext cx="275393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859893" y="24192360"/>
            <a:ext cx="2267950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03677-3C14-4640-BCBF-45B618F3A35D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12F9879-F07B-CA44-2E1D-BDA4CE77773D}"/>
              </a:ext>
            </a:extLst>
          </p:cNvPr>
          <p:cNvSpPr/>
          <p:nvPr userDrawn="1"/>
        </p:nvSpPr>
        <p:spPr>
          <a:xfrm>
            <a:off x="0" y="42559315"/>
            <a:ext cx="32399288" cy="64132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312" dirty="0"/>
              <a:t>Marabá, PA, Brasil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19968" y="9936150"/>
            <a:ext cx="140936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6685636" y="9936150"/>
            <a:ext cx="140936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0" y="42380997"/>
            <a:ext cx="32399288" cy="119045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9A1F2-A342-4928-AE0B-CF17DC6D559A}" type="datetime1">
              <a:rPr lang="en-US" smtClean="0"/>
              <a:t>9/5/2026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0" y="42380997"/>
            <a:ext cx="32399288" cy="119045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4E03D-269A-460B-A5AB-D7B07D363232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0" y="42380997"/>
            <a:ext cx="32399288" cy="119045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6A457-78B3-48A5-9E34-BA32C9C77699}" type="datetime1">
              <a:rPr lang="en-US" smtClean="0"/>
              <a:t>9/5/2026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19965" y="1728026"/>
            <a:ext cx="2915935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19965" y="9936150"/>
            <a:ext cx="2915935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619968" y="40176598"/>
            <a:ext cx="7451836" cy="595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D7E61-E180-4012-B2F5-BD755E880BF7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327491" y="40176598"/>
            <a:ext cx="7451836" cy="595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BF600DF-FBEC-326C-EA01-DA8BFB436AEC}"/>
              </a:ext>
            </a:extLst>
          </p:cNvPr>
          <p:cNvSpPr/>
          <p:nvPr userDrawn="1"/>
        </p:nvSpPr>
        <p:spPr>
          <a:xfrm>
            <a:off x="0" y="42559315"/>
            <a:ext cx="32399288" cy="64132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312" dirty="0"/>
              <a:t>Marabá, PA, Brasil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82431">
        <a:defRPr>
          <a:latin typeface="+mn-lt"/>
          <a:ea typeface="+mn-ea"/>
          <a:cs typeface="+mn-cs"/>
        </a:defRPr>
      </a:lvl2pPr>
      <a:lvl3pPr marL="1964863">
        <a:defRPr>
          <a:latin typeface="+mn-lt"/>
          <a:ea typeface="+mn-ea"/>
          <a:cs typeface="+mn-cs"/>
        </a:defRPr>
      </a:lvl3pPr>
      <a:lvl4pPr marL="2947294">
        <a:defRPr>
          <a:latin typeface="+mn-lt"/>
          <a:ea typeface="+mn-ea"/>
          <a:cs typeface="+mn-cs"/>
        </a:defRPr>
      </a:lvl4pPr>
      <a:lvl5pPr marL="3929725">
        <a:defRPr>
          <a:latin typeface="+mn-lt"/>
          <a:ea typeface="+mn-ea"/>
          <a:cs typeface="+mn-cs"/>
        </a:defRPr>
      </a:lvl5pPr>
      <a:lvl6pPr marL="4912157">
        <a:defRPr>
          <a:latin typeface="+mn-lt"/>
          <a:ea typeface="+mn-ea"/>
          <a:cs typeface="+mn-cs"/>
        </a:defRPr>
      </a:lvl6pPr>
      <a:lvl7pPr marL="5894588">
        <a:defRPr>
          <a:latin typeface="+mn-lt"/>
          <a:ea typeface="+mn-ea"/>
          <a:cs typeface="+mn-cs"/>
        </a:defRPr>
      </a:lvl7pPr>
      <a:lvl8pPr marL="6877020">
        <a:defRPr>
          <a:latin typeface="+mn-lt"/>
          <a:ea typeface="+mn-ea"/>
          <a:cs typeface="+mn-cs"/>
        </a:defRPr>
      </a:lvl8pPr>
      <a:lvl9pPr marL="785945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82431">
        <a:defRPr>
          <a:latin typeface="+mn-lt"/>
          <a:ea typeface="+mn-ea"/>
          <a:cs typeface="+mn-cs"/>
        </a:defRPr>
      </a:lvl2pPr>
      <a:lvl3pPr marL="1964863">
        <a:defRPr>
          <a:latin typeface="+mn-lt"/>
          <a:ea typeface="+mn-ea"/>
          <a:cs typeface="+mn-cs"/>
        </a:defRPr>
      </a:lvl3pPr>
      <a:lvl4pPr marL="2947294">
        <a:defRPr>
          <a:latin typeface="+mn-lt"/>
          <a:ea typeface="+mn-ea"/>
          <a:cs typeface="+mn-cs"/>
        </a:defRPr>
      </a:lvl4pPr>
      <a:lvl5pPr marL="3929725">
        <a:defRPr>
          <a:latin typeface="+mn-lt"/>
          <a:ea typeface="+mn-ea"/>
          <a:cs typeface="+mn-cs"/>
        </a:defRPr>
      </a:lvl5pPr>
      <a:lvl6pPr marL="4912157">
        <a:defRPr>
          <a:latin typeface="+mn-lt"/>
          <a:ea typeface="+mn-ea"/>
          <a:cs typeface="+mn-cs"/>
        </a:defRPr>
      </a:lvl6pPr>
      <a:lvl7pPr marL="5894588">
        <a:defRPr>
          <a:latin typeface="+mn-lt"/>
          <a:ea typeface="+mn-ea"/>
          <a:cs typeface="+mn-cs"/>
        </a:defRPr>
      </a:lvl7pPr>
      <a:lvl8pPr marL="6877020">
        <a:defRPr>
          <a:latin typeface="+mn-lt"/>
          <a:ea typeface="+mn-ea"/>
          <a:cs typeface="+mn-cs"/>
        </a:defRPr>
      </a:lvl8pPr>
      <a:lvl9pPr marL="785945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1070" y="5921861"/>
            <a:ext cx="29977148" cy="3931570"/>
          </a:xfrm>
          <a:prstGeom prst="rect">
            <a:avLst/>
          </a:prstGeom>
        </p:spPr>
        <p:txBody>
          <a:bodyPr vert="horz" wrap="square" lIns="0" tIns="35477" rIns="0" bIns="0" rtlCol="0">
            <a:spAutoFit/>
          </a:bodyPr>
          <a:lstStyle/>
          <a:p>
            <a:pPr marL="25925" marR="10916" algn="ctr">
              <a:spcBef>
                <a:spcPts val="279"/>
              </a:spcBef>
            </a:pPr>
            <a:r>
              <a:rPr sz="6232" b="1" spc="21" dirty="0">
                <a:latin typeface="Arial" panose="020B0604020202020204" pitchFamily="34" charset="0"/>
                <a:cs typeface="Arial" panose="020B0604020202020204" pitchFamily="34" charset="0"/>
              </a:rPr>
              <a:t>Título </a:t>
            </a:r>
            <a:r>
              <a:rPr sz="6232" b="1" spc="32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sz="6232" b="1" spc="21" dirty="0" err="1">
                <a:latin typeface="Arial" panose="020B0604020202020204" pitchFamily="34" charset="0"/>
                <a:cs typeface="Arial" panose="020B0604020202020204" pitchFamily="34" charset="0"/>
              </a:rPr>
              <a:t>trabalho</a:t>
            </a:r>
            <a:endParaRPr sz="6232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4749"/>
              </a:lnSpc>
              <a:spcBef>
                <a:spcPts val="4083"/>
              </a:spcBef>
            </a:pPr>
            <a:r>
              <a:rPr lang="pt-BR" sz="4000" spc="11" dirty="0">
                <a:latin typeface="Arial" panose="020B0604020202020204" pitchFamily="34" charset="0"/>
                <a:cs typeface="Arial" panose="020B0604020202020204" pitchFamily="34" charset="0"/>
              </a:rPr>
              <a:t>Nome completo do primeiro autor, Nome completo do segundo autor, Nome completo do terceiro autor, </a:t>
            </a:r>
            <a:br>
              <a:rPr lang="pt-BR" sz="4000" spc="1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spc="11" dirty="0">
                <a:latin typeface="Arial" panose="020B0604020202020204" pitchFamily="34" charset="0"/>
                <a:cs typeface="Arial" panose="020B0604020202020204" pitchFamily="34" charset="0"/>
              </a:rPr>
              <a:t>Nome completo do quarto autor, Nome completo do quinto autor, Nome completo do sexto autor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79140" algn="ctr">
              <a:lnSpc>
                <a:spcPts val="4749"/>
              </a:lnSpc>
            </a:pPr>
            <a:r>
              <a:rPr sz="4000" spc="-97" dirty="0">
                <a:latin typeface="Arial" panose="020B0604020202020204" pitchFamily="34" charset="0"/>
                <a:cs typeface="Arial" panose="020B0604020202020204" pitchFamily="34" charset="0"/>
              </a:rPr>
              <a:t>Instituições;</a:t>
            </a:r>
            <a:r>
              <a:rPr sz="4000" spc="-3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spc="-129" dirty="0">
                <a:latin typeface="Arial" panose="020B0604020202020204" pitchFamily="34" charset="0"/>
                <a:cs typeface="Arial" panose="020B0604020202020204" pitchFamily="34" charset="0"/>
              </a:rPr>
              <a:t>unidade</a:t>
            </a:r>
            <a:r>
              <a:rPr sz="4000" spc="-3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spc="-161" dirty="0" err="1">
                <a:latin typeface="Arial" panose="020B0604020202020204" pitchFamily="34" charset="0"/>
                <a:cs typeface="Arial" panose="020B0604020202020204" pitchFamily="34" charset="0"/>
              </a:rPr>
              <a:t>acadêmica</a:t>
            </a:r>
            <a:r>
              <a:rPr sz="4000" spc="-3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4000" spc="-39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79140" algn="ctr">
              <a:lnSpc>
                <a:spcPts val="4749"/>
              </a:lnSpc>
            </a:pPr>
            <a:r>
              <a:rPr lang="pt-BR" sz="4000" spc="-236" dirty="0">
                <a:latin typeface="Arial" panose="020B0604020202020204" pitchFamily="34" charset="0"/>
                <a:cs typeface="Arial" panose="020B0604020202020204" pitchFamily="34" charset="0"/>
              </a:rPr>
              <a:t>E-mail do autor correspondente: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0317" y="16884156"/>
            <a:ext cx="14326074" cy="6314048"/>
          </a:xfrm>
          <a:prstGeom prst="rect">
            <a:avLst/>
          </a:prstGeom>
        </p:spPr>
        <p:txBody>
          <a:bodyPr vert="horz" wrap="square" lIns="0" tIns="215594" rIns="0" bIns="0" rtlCol="0">
            <a:spAutoFit/>
          </a:bodyPr>
          <a:lstStyle/>
          <a:p>
            <a:pPr marL="27290">
              <a:spcBef>
                <a:spcPts val="1698"/>
              </a:spcBef>
            </a:pPr>
            <a:r>
              <a:rPr sz="6017" b="1" spc="-21" dirty="0"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  <a:endParaRPr sz="601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290" marR="10916">
              <a:spcBef>
                <a:spcPts val="634"/>
              </a:spcBef>
            </a:pP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890065" y="29468431"/>
            <a:ext cx="14326074" cy="4864203"/>
          </a:xfrm>
          <a:prstGeom prst="rect">
            <a:avLst/>
          </a:prstGeom>
        </p:spPr>
        <p:txBody>
          <a:bodyPr vert="horz" wrap="square" lIns="0" tIns="24561" rIns="0" bIns="0" rtlCol="0">
            <a:spAutoFit/>
          </a:bodyPr>
          <a:lstStyle/>
          <a:p>
            <a:pPr marL="27290" marR="2431518">
              <a:spcBef>
                <a:spcPts val="193"/>
              </a:spcBef>
            </a:pPr>
            <a:r>
              <a:rPr sz="6017" b="1" spc="-32" dirty="0">
                <a:latin typeface="Arial" panose="020B0604020202020204" pitchFamily="34" charset="0"/>
                <a:cs typeface="Arial" panose="020B0604020202020204" pitchFamily="34" charset="0"/>
              </a:rPr>
              <a:t>CONCLUSÃO/CONSIDERAÇÕES </a:t>
            </a:r>
            <a:r>
              <a:rPr sz="6017" b="1" spc="-164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017" b="1" spc="-21" dirty="0">
                <a:latin typeface="Arial" panose="020B0604020202020204" pitchFamily="34" charset="0"/>
                <a:cs typeface="Arial" panose="020B0604020202020204" pitchFamily="34" charset="0"/>
              </a:rPr>
              <a:t>FINAIS</a:t>
            </a:r>
            <a:endParaRPr sz="601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290" marR="10916" algn="just">
              <a:spcBef>
                <a:spcPts val="612"/>
              </a:spcBef>
            </a:pP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831393" y="34535175"/>
            <a:ext cx="14326074" cy="4131143"/>
          </a:xfrm>
          <a:prstGeom prst="rect">
            <a:avLst/>
          </a:prstGeom>
        </p:spPr>
        <p:txBody>
          <a:bodyPr vert="horz" wrap="square" lIns="0" tIns="215594" rIns="0" bIns="0" rtlCol="0">
            <a:spAutoFit/>
          </a:bodyPr>
          <a:lstStyle/>
          <a:p>
            <a:pPr marL="27290">
              <a:spcBef>
                <a:spcPts val="1698"/>
              </a:spcBef>
            </a:pPr>
            <a:r>
              <a:rPr sz="6017" b="1" spc="-21" dirty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  <a:endParaRPr sz="601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290" marR="10916" algn="just">
              <a:spcBef>
                <a:spcPts val="634"/>
              </a:spcBef>
            </a:pP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80317" y="24252546"/>
            <a:ext cx="14326074" cy="9588406"/>
          </a:xfrm>
          <a:prstGeom prst="rect">
            <a:avLst/>
          </a:prstGeom>
        </p:spPr>
        <p:txBody>
          <a:bodyPr vert="horz" wrap="square" lIns="0" tIns="215594" rIns="0" bIns="0" rtlCol="0">
            <a:spAutoFit/>
          </a:bodyPr>
          <a:lstStyle/>
          <a:p>
            <a:pPr marL="27290">
              <a:spcBef>
                <a:spcPts val="1698"/>
              </a:spcBef>
            </a:pPr>
            <a:r>
              <a:rPr sz="6017" b="1" spc="-32" dirty="0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sz="6017" b="1" spc="-4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017" b="1" spc="-2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6017" b="1" spc="-4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017" b="1" spc="-21" dirty="0">
                <a:latin typeface="Arial" panose="020B0604020202020204" pitchFamily="34" charset="0"/>
                <a:cs typeface="Arial" panose="020B0604020202020204" pitchFamily="34" charset="0"/>
              </a:rPr>
              <a:t>DISCUSSÃO</a:t>
            </a:r>
            <a:endParaRPr sz="601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290" marR="10916">
              <a:spcBef>
                <a:spcPts val="634"/>
              </a:spcBef>
            </a:pP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1250472" y="10695319"/>
            <a:ext cx="29996198" cy="84600"/>
            <a:chOff x="580614" y="5116189"/>
            <a:chExt cx="13959205" cy="39370"/>
          </a:xfrm>
        </p:grpSpPr>
        <p:sp>
          <p:nvSpPr>
            <p:cNvPr id="20" name="object 20"/>
            <p:cNvSpPr/>
            <p:nvPr/>
          </p:nvSpPr>
          <p:spPr>
            <a:xfrm>
              <a:off x="589465" y="5125053"/>
              <a:ext cx="13941425" cy="21590"/>
            </a:xfrm>
            <a:custGeom>
              <a:avLst/>
              <a:gdLst/>
              <a:ahLst/>
              <a:cxnLst/>
              <a:rect l="l" t="t" r="r" b="b"/>
              <a:pathLst>
                <a:path w="13941425" h="21589">
                  <a:moveTo>
                    <a:pt x="13941279" y="21451"/>
                  </a:moveTo>
                  <a:lnTo>
                    <a:pt x="0" y="21451"/>
                  </a:lnTo>
                  <a:lnTo>
                    <a:pt x="0" y="0"/>
                  </a:lnTo>
                  <a:lnTo>
                    <a:pt x="13941279" y="0"/>
                  </a:lnTo>
                  <a:lnTo>
                    <a:pt x="13941279" y="21451"/>
                  </a:lnTo>
                  <a:close/>
                </a:path>
              </a:pathLst>
            </a:custGeom>
            <a:solidFill>
              <a:srgbClr val="002A7B"/>
            </a:solidFill>
            <a:ln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8312"/>
            </a:p>
          </p:txBody>
        </p:sp>
        <p:sp>
          <p:nvSpPr>
            <p:cNvPr id="21" name="object 21"/>
            <p:cNvSpPr/>
            <p:nvPr/>
          </p:nvSpPr>
          <p:spPr>
            <a:xfrm>
              <a:off x="580614" y="5116189"/>
              <a:ext cx="13959205" cy="39370"/>
            </a:xfrm>
            <a:custGeom>
              <a:avLst/>
              <a:gdLst/>
              <a:ahLst/>
              <a:cxnLst/>
              <a:rect l="l" t="t" r="r" b="b"/>
              <a:pathLst>
                <a:path w="13959205" h="39370">
                  <a:moveTo>
                    <a:pt x="13955005" y="39179"/>
                  </a:moveTo>
                  <a:lnTo>
                    <a:pt x="3931" y="39179"/>
                  </a:lnTo>
                  <a:lnTo>
                    <a:pt x="30" y="35235"/>
                  </a:lnTo>
                  <a:lnTo>
                    <a:pt x="0" y="3988"/>
                  </a:lnTo>
                  <a:lnTo>
                    <a:pt x="3975" y="0"/>
                  </a:lnTo>
                  <a:lnTo>
                    <a:pt x="13955049" y="0"/>
                  </a:lnTo>
                  <a:lnTo>
                    <a:pt x="13958995" y="3988"/>
                  </a:lnTo>
                  <a:lnTo>
                    <a:pt x="13958995" y="8864"/>
                  </a:lnTo>
                  <a:lnTo>
                    <a:pt x="8850" y="8864"/>
                  </a:lnTo>
                  <a:lnTo>
                    <a:pt x="8850" y="17772"/>
                  </a:lnTo>
                  <a:lnTo>
                    <a:pt x="17715" y="17772"/>
                  </a:lnTo>
                  <a:lnTo>
                    <a:pt x="17715" y="21451"/>
                  </a:lnTo>
                  <a:lnTo>
                    <a:pt x="8850" y="21451"/>
                  </a:lnTo>
                  <a:lnTo>
                    <a:pt x="8850" y="30315"/>
                  </a:lnTo>
                  <a:lnTo>
                    <a:pt x="13958995" y="30315"/>
                  </a:lnTo>
                  <a:lnTo>
                    <a:pt x="13958995" y="35235"/>
                  </a:lnTo>
                  <a:lnTo>
                    <a:pt x="13955005" y="39179"/>
                  </a:lnTo>
                  <a:close/>
                </a:path>
                <a:path w="13959205" h="39370">
                  <a:moveTo>
                    <a:pt x="17715" y="17772"/>
                  </a:moveTo>
                  <a:lnTo>
                    <a:pt x="8850" y="17772"/>
                  </a:lnTo>
                  <a:lnTo>
                    <a:pt x="8850" y="8864"/>
                  </a:lnTo>
                  <a:lnTo>
                    <a:pt x="17715" y="8864"/>
                  </a:lnTo>
                  <a:lnTo>
                    <a:pt x="17715" y="17772"/>
                  </a:lnTo>
                  <a:close/>
                </a:path>
                <a:path w="13959205" h="39370">
                  <a:moveTo>
                    <a:pt x="13941266" y="17728"/>
                  </a:moveTo>
                  <a:lnTo>
                    <a:pt x="17715" y="17728"/>
                  </a:lnTo>
                  <a:lnTo>
                    <a:pt x="17715" y="8864"/>
                  </a:lnTo>
                  <a:lnTo>
                    <a:pt x="13941266" y="8864"/>
                  </a:lnTo>
                  <a:lnTo>
                    <a:pt x="13941266" y="17728"/>
                  </a:lnTo>
                  <a:close/>
                </a:path>
                <a:path w="13959205" h="39370">
                  <a:moveTo>
                    <a:pt x="13950131" y="30315"/>
                  </a:moveTo>
                  <a:lnTo>
                    <a:pt x="13941266" y="30315"/>
                  </a:lnTo>
                  <a:lnTo>
                    <a:pt x="13941266" y="8864"/>
                  </a:lnTo>
                  <a:lnTo>
                    <a:pt x="13950131" y="8864"/>
                  </a:lnTo>
                  <a:lnTo>
                    <a:pt x="13950131" y="17728"/>
                  </a:lnTo>
                  <a:lnTo>
                    <a:pt x="13958995" y="17728"/>
                  </a:lnTo>
                  <a:lnTo>
                    <a:pt x="13958995" y="21451"/>
                  </a:lnTo>
                  <a:lnTo>
                    <a:pt x="13950131" y="21451"/>
                  </a:lnTo>
                  <a:lnTo>
                    <a:pt x="13950131" y="30315"/>
                  </a:lnTo>
                  <a:close/>
                </a:path>
                <a:path w="13959205" h="39370">
                  <a:moveTo>
                    <a:pt x="13958995" y="17728"/>
                  </a:moveTo>
                  <a:lnTo>
                    <a:pt x="13950131" y="17728"/>
                  </a:lnTo>
                  <a:lnTo>
                    <a:pt x="13950131" y="8864"/>
                  </a:lnTo>
                  <a:lnTo>
                    <a:pt x="13958995" y="8864"/>
                  </a:lnTo>
                  <a:lnTo>
                    <a:pt x="13958995" y="17728"/>
                  </a:lnTo>
                  <a:close/>
                </a:path>
                <a:path w="13959205" h="39370">
                  <a:moveTo>
                    <a:pt x="17715" y="30315"/>
                  </a:moveTo>
                  <a:lnTo>
                    <a:pt x="8850" y="30315"/>
                  </a:lnTo>
                  <a:lnTo>
                    <a:pt x="8850" y="21451"/>
                  </a:lnTo>
                  <a:lnTo>
                    <a:pt x="17715" y="21451"/>
                  </a:lnTo>
                  <a:lnTo>
                    <a:pt x="17715" y="30315"/>
                  </a:lnTo>
                  <a:close/>
                </a:path>
                <a:path w="13959205" h="39370">
                  <a:moveTo>
                    <a:pt x="13941266" y="30315"/>
                  </a:moveTo>
                  <a:lnTo>
                    <a:pt x="17715" y="30315"/>
                  </a:lnTo>
                  <a:lnTo>
                    <a:pt x="17715" y="21451"/>
                  </a:lnTo>
                  <a:lnTo>
                    <a:pt x="13941266" y="21451"/>
                  </a:lnTo>
                  <a:lnTo>
                    <a:pt x="13941266" y="30315"/>
                  </a:lnTo>
                  <a:close/>
                </a:path>
                <a:path w="13959205" h="39370">
                  <a:moveTo>
                    <a:pt x="13958995" y="30315"/>
                  </a:moveTo>
                  <a:lnTo>
                    <a:pt x="13950131" y="30315"/>
                  </a:lnTo>
                  <a:lnTo>
                    <a:pt x="13950131" y="21451"/>
                  </a:lnTo>
                  <a:lnTo>
                    <a:pt x="13958995" y="21451"/>
                  </a:lnTo>
                  <a:lnTo>
                    <a:pt x="13958995" y="30315"/>
                  </a:lnTo>
                  <a:close/>
                </a:path>
              </a:pathLst>
            </a:custGeom>
            <a:solidFill>
              <a:srgbClr val="009900"/>
            </a:solidFill>
            <a:ln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8312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80317" y="11504547"/>
            <a:ext cx="14326074" cy="4418016"/>
          </a:xfrm>
          <a:prstGeom prst="rect">
            <a:avLst/>
          </a:prstGeom>
        </p:spPr>
        <p:txBody>
          <a:bodyPr vert="horz" wrap="square" lIns="0" tIns="215594" rIns="0" bIns="0" rtlCol="0">
            <a:spAutoFit/>
          </a:bodyPr>
          <a:lstStyle/>
          <a:p>
            <a:pPr marL="27290">
              <a:spcBef>
                <a:spcPts val="1698"/>
              </a:spcBef>
            </a:pPr>
            <a:r>
              <a:rPr sz="6017" b="1" spc="-32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sz="601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290" marR="10916" algn="just">
              <a:spcBef>
                <a:spcPts val="21"/>
              </a:spcBef>
            </a:pPr>
            <a:r>
              <a:rPr lang="pt-BR" sz="2364" dirty="0" err="1">
                <a:latin typeface="Arial" panose="020B0604020202020204" pitchFamily="34" charset="0"/>
                <a:cs typeface="Arial" panose="020B0604020202020204" pitchFamily="34" charset="0"/>
              </a:rPr>
              <a:t>cccccccccccccccccccb</a:t>
            </a:r>
            <a:r>
              <a:rPr lang="pt-BR" sz="236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364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(dimensões do banner 90x120 cm)</a:t>
            </a:r>
            <a:r>
              <a:rPr lang="pt-BR" sz="236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364" dirty="0" err="1">
                <a:latin typeface="Arial" panose="020B0604020202020204" pitchFamily="34" charset="0"/>
                <a:cs typeface="Arial" panose="020B0604020202020204" pitchFamily="34" charset="0"/>
              </a:rPr>
              <a:t>cccccckkkkkkkkkkkkkkkkkkkppppppppppppppp</a:t>
            </a:r>
            <a:endParaRPr lang="pt-BR" sz="236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290" marR="10916" algn="just">
              <a:spcBef>
                <a:spcPts val="21"/>
              </a:spcBef>
            </a:pPr>
            <a:r>
              <a:rPr lang="pt-BR" sz="2364" dirty="0" err="1">
                <a:latin typeface="Arial" panose="020B0604020202020204" pitchFamily="34" charset="0"/>
                <a:cs typeface="Arial" panose="020B0604020202020204" pitchFamily="34" charset="0"/>
              </a:rPr>
              <a:t>ccccccccccccccccccc</a:t>
            </a:r>
            <a:r>
              <a:rPr sz="2364" dirty="0" err="1">
                <a:latin typeface="Arial" panose="020B0604020202020204" pitchFamily="34" charset="0"/>
                <a:cs typeface="Arial" panose="020B0604020202020204" pitchFamily="34" charset="0"/>
              </a:rPr>
              <a:t>bbbbbbbbbaaaaaaaaaaaaaaaaaaacc</a:t>
            </a:r>
            <a:r>
              <a:rPr lang="pt-BR" sz="2364" dirty="0" err="1">
                <a:latin typeface="Arial" panose="020B0604020202020204" pitchFamily="34" charset="0"/>
                <a:cs typeface="Arial" panose="020B0604020202020204" pitchFamily="34" charset="0"/>
              </a:rPr>
              <a:t>cccccckkkkkkkkkkkkkkkkkkkppppppppppppppp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</a:t>
            </a:r>
          </a:p>
        </p:txBody>
      </p:sp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98278" y="12068395"/>
            <a:ext cx="14400209" cy="5533412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1211629" y="40305990"/>
            <a:ext cx="3626889" cy="759324"/>
          </a:xfrm>
          <a:prstGeom prst="rect">
            <a:avLst/>
          </a:prstGeom>
        </p:spPr>
        <p:txBody>
          <a:bodyPr vert="horz" wrap="square" lIns="0" tIns="31382" rIns="0" bIns="0" rtlCol="0">
            <a:spAutoFit/>
          </a:bodyPr>
          <a:lstStyle/>
          <a:p>
            <a:pPr marL="27290" marR="10916">
              <a:spcBef>
                <a:spcPts val="245"/>
              </a:spcBef>
            </a:pPr>
            <a:r>
              <a:rPr sz="2364" b="1" dirty="0">
                <a:latin typeface="Arial"/>
                <a:cs typeface="Arial"/>
              </a:rPr>
              <a:t>Tabela </a:t>
            </a:r>
            <a:r>
              <a:rPr sz="2364" b="1" spc="11" dirty="0">
                <a:latin typeface="Arial"/>
                <a:cs typeface="Arial"/>
              </a:rPr>
              <a:t>1 - </a:t>
            </a:r>
            <a:r>
              <a:rPr sz="2364" spc="-21" dirty="0">
                <a:latin typeface="Arial MT"/>
                <a:cs typeface="Arial MT"/>
              </a:rPr>
              <a:t>Título </a:t>
            </a:r>
            <a:r>
              <a:rPr sz="2364" spc="11" dirty="0">
                <a:latin typeface="Arial MT"/>
                <a:cs typeface="Arial MT"/>
              </a:rPr>
              <a:t>da </a:t>
            </a:r>
            <a:r>
              <a:rPr sz="2364" dirty="0">
                <a:latin typeface="Arial MT"/>
                <a:cs typeface="Arial MT"/>
              </a:rPr>
              <a:t>tabela </a:t>
            </a:r>
            <a:r>
              <a:rPr sz="2364" spc="-634" dirty="0">
                <a:latin typeface="Arial MT"/>
                <a:cs typeface="Arial MT"/>
              </a:rPr>
              <a:t> </a:t>
            </a:r>
            <a:r>
              <a:rPr sz="2364" dirty="0">
                <a:latin typeface="Arial MT"/>
                <a:cs typeface="Arial MT"/>
              </a:rPr>
              <a:t>Fonte:</a:t>
            </a:r>
            <a:r>
              <a:rPr sz="2364" spc="-11" dirty="0">
                <a:latin typeface="Arial MT"/>
                <a:cs typeface="Arial MT"/>
              </a:rPr>
              <a:t> </a:t>
            </a:r>
            <a:r>
              <a:rPr sz="2364" dirty="0">
                <a:latin typeface="Arial MT"/>
                <a:cs typeface="Arial MT"/>
              </a:rPr>
              <a:t>Silva</a:t>
            </a:r>
            <a:r>
              <a:rPr sz="2364" spc="-11" dirty="0">
                <a:latin typeface="Arial MT"/>
                <a:cs typeface="Arial MT"/>
              </a:rPr>
              <a:t> </a:t>
            </a:r>
            <a:r>
              <a:rPr sz="2364" dirty="0">
                <a:latin typeface="Arial MT"/>
                <a:cs typeface="Arial MT"/>
              </a:rPr>
              <a:t>(2010).</a:t>
            </a:r>
            <a:endParaRPr sz="2364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003814" y="17841953"/>
            <a:ext cx="14326074" cy="784972"/>
          </a:xfrm>
          <a:prstGeom prst="rect">
            <a:avLst/>
          </a:prstGeom>
        </p:spPr>
        <p:txBody>
          <a:bodyPr vert="horz" wrap="square" lIns="0" tIns="31382" rIns="0" bIns="0" rtlCol="0">
            <a:spAutoFit/>
          </a:bodyPr>
          <a:lstStyle/>
          <a:p>
            <a:pPr marL="27290" marR="10916">
              <a:spcBef>
                <a:spcPts val="245"/>
              </a:spcBef>
            </a:pPr>
            <a:r>
              <a:rPr sz="2364" b="1" dirty="0">
                <a:latin typeface="Arial"/>
                <a:cs typeface="Arial"/>
              </a:rPr>
              <a:t>Figura </a:t>
            </a:r>
            <a:r>
              <a:rPr sz="2364" b="1" spc="11" dirty="0">
                <a:latin typeface="Arial"/>
                <a:cs typeface="Arial"/>
              </a:rPr>
              <a:t>1 - </a:t>
            </a:r>
            <a:r>
              <a:rPr sz="2364" spc="-21" dirty="0" err="1">
                <a:latin typeface="Arial MT"/>
                <a:cs typeface="Arial MT"/>
              </a:rPr>
              <a:t>Título</a:t>
            </a:r>
            <a:r>
              <a:rPr sz="2364" spc="-21" dirty="0">
                <a:latin typeface="Arial MT"/>
                <a:cs typeface="Arial MT"/>
              </a:rPr>
              <a:t> </a:t>
            </a:r>
            <a:r>
              <a:rPr sz="2364" spc="11" dirty="0">
                <a:latin typeface="Arial MT"/>
                <a:cs typeface="Arial MT"/>
              </a:rPr>
              <a:t>da</a:t>
            </a:r>
            <a:r>
              <a:rPr lang="pt-BR" sz="2364" spc="11" dirty="0">
                <a:latin typeface="Arial MT"/>
                <a:cs typeface="Arial MT"/>
              </a:rPr>
              <a:t> imagem </a:t>
            </a:r>
          </a:p>
          <a:p>
            <a:pPr marL="27290" marR="10916">
              <a:spcBef>
                <a:spcPts val="245"/>
              </a:spcBef>
            </a:pPr>
            <a:r>
              <a:rPr sz="2364" dirty="0">
                <a:latin typeface="Arial MT"/>
                <a:cs typeface="Arial MT"/>
              </a:rPr>
              <a:t>Fonte:</a:t>
            </a:r>
            <a:r>
              <a:rPr sz="2364" spc="-11" dirty="0">
                <a:latin typeface="Arial MT"/>
                <a:cs typeface="Arial MT"/>
              </a:rPr>
              <a:t> </a:t>
            </a:r>
            <a:r>
              <a:rPr sz="2364" dirty="0">
                <a:latin typeface="Arial MT"/>
                <a:cs typeface="Arial MT"/>
              </a:rPr>
              <a:t>Silva</a:t>
            </a:r>
            <a:r>
              <a:rPr sz="2364" spc="-11" dirty="0">
                <a:latin typeface="Arial MT"/>
                <a:cs typeface="Arial MT"/>
              </a:rPr>
              <a:t> </a:t>
            </a:r>
            <a:r>
              <a:rPr sz="2364" dirty="0">
                <a:latin typeface="Arial MT"/>
                <a:cs typeface="Arial MT"/>
              </a:rPr>
              <a:t>(2010).</a:t>
            </a:r>
          </a:p>
        </p:txBody>
      </p:sp>
      <p:pic>
        <p:nvPicPr>
          <p:cNvPr id="34" name="object 23">
            <a:extLst>
              <a:ext uri="{FF2B5EF4-FFF2-40B4-BE49-F238E27FC236}">
                <a16:creationId xmlns:a16="http://schemas.microsoft.com/office/drawing/2014/main" id="{9206E1FE-6512-D379-5BB9-1602CD83E7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94323" y="20488868"/>
            <a:ext cx="14400209" cy="5533412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4607A2B3-739C-2E74-EBF2-56AB393EE053}"/>
              </a:ext>
            </a:extLst>
          </p:cNvPr>
          <p:cNvSpPr/>
          <p:nvPr/>
        </p:nvSpPr>
        <p:spPr>
          <a:xfrm>
            <a:off x="2816" y="41165291"/>
            <a:ext cx="32393656" cy="2035348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5400" dirty="0">
                <a:solidFill>
                  <a:srgbClr val="92D050"/>
                </a:solidFill>
                <a:latin typeface="Comic Sans MS" panose="030F0702030302020204" pitchFamily="66" charset="0"/>
              </a:rPr>
              <a:t>Realização </a:t>
            </a:r>
          </a:p>
        </p:txBody>
      </p:sp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22B42BD3-6790-9E30-3B27-B4579017F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453053"/>
              </p:ext>
            </p:extLst>
          </p:nvPr>
        </p:nvGraphicFramePr>
        <p:xfrm>
          <a:off x="1180311" y="35112487"/>
          <a:ext cx="14036880" cy="4781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09220">
                  <a:extLst>
                    <a:ext uri="{9D8B030D-6E8A-4147-A177-3AD203B41FA5}">
                      <a16:colId xmlns:a16="http://schemas.microsoft.com/office/drawing/2014/main" val="4165996906"/>
                    </a:ext>
                  </a:extLst>
                </a:gridCol>
                <a:gridCol w="3509220">
                  <a:extLst>
                    <a:ext uri="{9D8B030D-6E8A-4147-A177-3AD203B41FA5}">
                      <a16:colId xmlns:a16="http://schemas.microsoft.com/office/drawing/2014/main" val="4081228091"/>
                    </a:ext>
                  </a:extLst>
                </a:gridCol>
                <a:gridCol w="3509220">
                  <a:extLst>
                    <a:ext uri="{9D8B030D-6E8A-4147-A177-3AD203B41FA5}">
                      <a16:colId xmlns:a16="http://schemas.microsoft.com/office/drawing/2014/main" val="3594165448"/>
                    </a:ext>
                  </a:extLst>
                </a:gridCol>
                <a:gridCol w="3509220">
                  <a:extLst>
                    <a:ext uri="{9D8B030D-6E8A-4147-A177-3AD203B41FA5}">
                      <a16:colId xmlns:a16="http://schemas.microsoft.com/office/drawing/2014/main" val="1397756373"/>
                    </a:ext>
                  </a:extLst>
                </a:gridCol>
              </a:tblGrid>
              <a:tr h="796878">
                <a:tc>
                  <a:txBody>
                    <a:bodyPr/>
                    <a:lstStyle/>
                    <a:p>
                      <a:r>
                        <a:rPr lang="pt-BR" sz="3900" dirty="0" err="1"/>
                        <a:t>bbbbbb</a:t>
                      </a:r>
                      <a:endParaRPr lang="pt-BR" sz="3900" dirty="0"/>
                    </a:p>
                  </a:txBody>
                  <a:tcPr marL="196491" marR="196491" marT="98245" marB="9824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200154"/>
                  </a:ext>
                </a:extLst>
              </a:tr>
              <a:tr h="796878">
                <a:tc>
                  <a:txBody>
                    <a:bodyPr/>
                    <a:lstStyle/>
                    <a:p>
                      <a:r>
                        <a:rPr lang="pt-BR" sz="3900" dirty="0" err="1"/>
                        <a:t>sgsgsg</a:t>
                      </a:r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extLst>
                  <a:ext uri="{0D108BD9-81ED-4DB2-BD59-A6C34878D82A}">
                    <a16:rowId xmlns:a16="http://schemas.microsoft.com/office/drawing/2014/main" val="2815467225"/>
                  </a:ext>
                </a:extLst>
              </a:tr>
              <a:tr h="796878">
                <a:tc>
                  <a:txBody>
                    <a:bodyPr/>
                    <a:lstStyle/>
                    <a:p>
                      <a:r>
                        <a:rPr lang="pt-BR" sz="3900" dirty="0" err="1"/>
                        <a:t>sgdsgsg</a:t>
                      </a:r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extLst>
                  <a:ext uri="{0D108BD9-81ED-4DB2-BD59-A6C34878D82A}">
                    <a16:rowId xmlns:a16="http://schemas.microsoft.com/office/drawing/2014/main" val="1226329053"/>
                  </a:ext>
                </a:extLst>
              </a:tr>
              <a:tr h="796878"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extLst>
                  <a:ext uri="{0D108BD9-81ED-4DB2-BD59-A6C34878D82A}">
                    <a16:rowId xmlns:a16="http://schemas.microsoft.com/office/drawing/2014/main" val="3017370687"/>
                  </a:ext>
                </a:extLst>
              </a:tr>
              <a:tr h="796878"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extLst>
                  <a:ext uri="{0D108BD9-81ED-4DB2-BD59-A6C34878D82A}">
                    <a16:rowId xmlns:a16="http://schemas.microsoft.com/office/drawing/2014/main" val="3963154397"/>
                  </a:ext>
                </a:extLst>
              </a:tr>
              <a:tr h="796878"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tc>
                  <a:txBody>
                    <a:bodyPr/>
                    <a:lstStyle/>
                    <a:p>
                      <a:endParaRPr lang="pt-BR" sz="3900" dirty="0"/>
                    </a:p>
                  </a:txBody>
                  <a:tcPr marL="196491" marR="196491" marT="98245" marB="98245"/>
                </a:tc>
                <a:extLst>
                  <a:ext uri="{0D108BD9-81ED-4DB2-BD59-A6C34878D82A}">
                    <a16:rowId xmlns:a16="http://schemas.microsoft.com/office/drawing/2014/main" val="134686264"/>
                  </a:ext>
                </a:extLst>
              </a:tr>
            </a:tbl>
          </a:graphicData>
        </a:graphic>
      </p:graphicFrame>
      <p:sp>
        <p:nvSpPr>
          <p:cNvPr id="18" name="object 4">
            <a:extLst>
              <a:ext uri="{FF2B5EF4-FFF2-40B4-BE49-F238E27FC236}">
                <a16:creationId xmlns:a16="http://schemas.microsoft.com/office/drawing/2014/main" id="{F2B22F75-5E2D-2407-3FF8-1B9730DE799A}"/>
              </a:ext>
            </a:extLst>
          </p:cNvPr>
          <p:cNvSpPr txBox="1"/>
          <p:nvPr/>
        </p:nvSpPr>
        <p:spPr>
          <a:xfrm>
            <a:off x="16898332" y="26706309"/>
            <a:ext cx="14326074" cy="2284650"/>
          </a:xfrm>
          <a:prstGeom prst="rect">
            <a:avLst/>
          </a:prstGeom>
        </p:spPr>
        <p:txBody>
          <a:bodyPr vert="horz" wrap="square" lIns="0" tIns="24561" rIns="0" bIns="0" rtlCol="0">
            <a:spAutoFit/>
          </a:bodyPr>
          <a:lstStyle/>
          <a:p>
            <a:pPr marL="27290" marR="10916" algn="just">
              <a:spcBef>
                <a:spcPts val="612"/>
              </a:spcBef>
            </a:pPr>
            <a:r>
              <a:rPr lang="pt-BR" sz="2364" b="1" dirty="0">
                <a:latin typeface="Arial"/>
                <a:cs typeface="Arial"/>
              </a:rPr>
              <a:t>Figura </a:t>
            </a:r>
            <a:r>
              <a:rPr lang="pt-BR" sz="2364" b="1" spc="11" dirty="0">
                <a:latin typeface="Arial"/>
                <a:cs typeface="Arial"/>
              </a:rPr>
              <a:t>2 - </a:t>
            </a:r>
            <a:r>
              <a:rPr lang="pt-BR" sz="2364" spc="-21" dirty="0">
                <a:latin typeface="Arial MT"/>
                <a:cs typeface="Arial MT"/>
              </a:rPr>
              <a:t>Título </a:t>
            </a:r>
            <a:r>
              <a:rPr lang="pt-BR" sz="2364" spc="11" dirty="0">
                <a:latin typeface="Arial MT"/>
                <a:cs typeface="Arial MT"/>
              </a:rPr>
              <a:t>da imagem 2.</a:t>
            </a:r>
          </a:p>
          <a:p>
            <a:pPr marL="27290" marR="10916" algn="just">
              <a:spcBef>
                <a:spcPts val="612"/>
              </a:spcBef>
            </a:pP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 </a:t>
            </a:r>
            <a:r>
              <a:rPr sz="2364" spc="1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64" dirty="0">
                <a:latin typeface="Arial" panose="020B0604020202020204" pitchFamily="34" charset="0"/>
                <a:cs typeface="Arial" panose="020B0604020202020204" pitchFamily="34" charset="0"/>
              </a:rPr>
              <a:t>nnnnnnnnnnbbbbbbbbbbbbbbbaaaaaaaaaaaaaaaaaaacccccccckkkkkkkkkkkkkkkkkkkpppppppppppppppp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4FCF3FB-ABDA-5720-53E1-613E39DA8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793"/>
            <a:ext cx="32400000" cy="5115786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6DC72C05-166A-B02C-B7D5-C980655DCB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8780" y="41220919"/>
            <a:ext cx="1780763" cy="194400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7059C1BE-E640-92AC-D90E-54EA0D1253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6451" y="41183719"/>
            <a:ext cx="1688668" cy="1944000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71B73EE3-1408-39BE-4CD1-90C943D168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4" t="42986" r="43384" b="42419"/>
          <a:stretch>
            <a:fillRect/>
          </a:stretch>
        </p:blipFill>
        <p:spPr>
          <a:xfrm>
            <a:off x="20054017" y="41202464"/>
            <a:ext cx="4756227" cy="1908000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BAB73CB4-08F7-CB5F-9509-5128AE9358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564" y="41241909"/>
            <a:ext cx="2021528" cy="1908000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DB1A8DB0-C383-CB25-2BF3-0CB72C7FE9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0" r="20489" b="27479"/>
          <a:stretch>
            <a:fillRect/>
          </a:stretch>
        </p:blipFill>
        <p:spPr>
          <a:xfrm>
            <a:off x="18082255" y="41266140"/>
            <a:ext cx="1637830" cy="1908000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C458DE7F-CA7A-DA14-C275-BA2808577C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0" t="7086" r="21542" b="8734"/>
          <a:stretch>
            <a:fillRect/>
          </a:stretch>
        </p:blipFill>
        <p:spPr>
          <a:xfrm>
            <a:off x="9471576" y="41264965"/>
            <a:ext cx="1929893" cy="1908000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726796D7-B5D8-5E5E-A378-3FA8588607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323" y="41256919"/>
            <a:ext cx="1908000" cy="190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171</Words>
  <Application>Microsoft Office PowerPoint</Application>
  <PresentationFormat>Personalizar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Aptos</vt:lpstr>
      <vt:lpstr>Arial</vt:lpstr>
      <vt:lpstr>Arial MT</vt:lpstr>
      <vt:lpstr>Calibri</vt:lpstr>
      <vt:lpstr>Comic Sans MS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Modelo_Poster-IX-EPG_1 (1).ppt</dc:title>
  <dc:creator>Gildene-atual</dc:creator>
  <cp:keywords>DAGOq8W56mQ,BAEOn1iOQuA</cp:keywords>
  <cp:lastModifiedBy>Jhon Oliveira</cp:lastModifiedBy>
  <cp:revision>3</cp:revision>
  <dcterms:created xsi:type="dcterms:W3CDTF">2024-08-23T11:40:30Z</dcterms:created>
  <dcterms:modified xsi:type="dcterms:W3CDTF">2026-09-05T12:48:26Z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2024-08-23T00:00:00Z</vt:filetime>
  </property>
  <property fmtid="{D5CDD505-2E9C-101B-9397-08002B2CF9AE}" pid="3" name="Creator">
    <vt:lpwstr>Canva</vt:lpwstr>
  </property>
  <property fmtid="{D5CDD505-2E9C-101B-9397-08002B2CF9AE}" pid="4" name="LastSaved">
    <vt:filetime>2024-08-23T00:00:00Z</vt:filetime>
  </property>
</Properties>
</file>