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3239928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8" d="100"/>
          <a:sy n="18" d="100"/>
        </p:scale>
        <p:origin x="2970" y="1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070108"/>
            <a:ext cx="27539395" cy="15040222"/>
          </a:xfrm>
        </p:spPr>
        <p:txBody>
          <a:bodyPr anchor="b"/>
          <a:lstStyle>
            <a:lvl1pPr algn="ctr">
              <a:defRPr sz="21259"/>
            </a:lvl1pPr>
          </a:lstStyle>
          <a:p>
            <a:r>
              <a:rPr lang="pt-BR"/>
              <a:t>Clique para editar o título Mestre</a:t>
            </a:r>
            <a:endParaRPr lang="en-US" dirty="0"/>
          </a:p>
        </p:txBody>
      </p:sp>
      <p:sp>
        <p:nvSpPr>
          <p:cNvPr id="3" name="Subtitle 2"/>
          <p:cNvSpPr>
            <a:spLocks noGrp="1"/>
          </p:cNvSpPr>
          <p:nvPr>
            <p:ph type="subTitle" idx="1"/>
          </p:nvPr>
        </p:nvSpPr>
        <p:spPr>
          <a:xfrm>
            <a:off x="4049911" y="22690338"/>
            <a:ext cx="24299466" cy="10430151"/>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15390E2F-E0CC-4163-93A2-F95EE2D54C79}" type="datetimeFigureOut">
              <a:rPr lang="pt-BR" smtClean="0"/>
              <a:t>17/10/2025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C6243A25-A78C-42A0-876B-C840A66C982C}" type="slidenum">
              <a:rPr lang="pt-BR" smtClean="0"/>
              <a:t>‹nº›</a:t>
            </a:fld>
            <a:endParaRPr lang="pt-BR"/>
          </a:p>
        </p:txBody>
      </p:sp>
    </p:spTree>
    <p:extLst>
      <p:ext uri="{BB962C8B-B14F-4D97-AF65-F5344CB8AC3E}">
        <p14:creationId xmlns:p14="http://schemas.microsoft.com/office/powerpoint/2010/main" val="683867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15390E2F-E0CC-4163-93A2-F95EE2D54C79}" type="datetimeFigureOut">
              <a:rPr lang="pt-BR" smtClean="0"/>
              <a:t>17/10/2025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C6243A25-A78C-42A0-876B-C840A66C982C}" type="slidenum">
              <a:rPr lang="pt-BR" smtClean="0"/>
              <a:t>‹nº›</a:t>
            </a:fld>
            <a:endParaRPr lang="pt-BR"/>
          </a:p>
        </p:txBody>
      </p:sp>
    </p:spTree>
    <p:extLst>
      <p:ext uri="{BB962C8B-B14F-4D97-AF65-F5344CB8AC3E}">
        <p14:creationId xmlns:p14="http://schemas.microsoft.com/office/powerpoint/2010/main" val="2549068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00034"/>
            <a:ext cx="6986096" cy="36610544"/>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2227453" y="2300034"/>
            <a:ext cx="20553298" cy="36610544"/>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15390E2F-E0CC-4163-93A2-F95EE2D54C79}" type="datetimeFigureOut">
              <a:rPr lang="pt-BR" smtClean="0"/>
              <a:t>17/10/2025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C6243A25-A78C-42A0-876B-C840A66C982C}" type="slidenum">
              <a:rPr lang="pt-BR" smtClean="0"/>
              <a:t>‹nº›</a:t>
            </a:fld>
            <a:endParaRPr lang="pt-BR"/>
          </a:p>
        </p:txBody>
      </p:sp>
    </p:spTree>
    <p:extLst>
      <p:ext uri="{BB962C8B-B14F-4D97-AF65-F5344CB8AC3E}">
        <p14:creationId xmlns:p14="http://schemas.microsoft.com/office/powerpoint/2010/main" val="3235378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15390E2F-E0CC-4163-93A2-F95EE2D54C79}" type="datetimeFigureOut">
              <a:rPr lang="pt-BR" smtClean="0"/>
              <a:t>17/10/2025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C6243A25-A78C-42A0-876B-C840A66C982C}" type="slidenum">
              <a:rPr lang="pt-BR" smtClean="0"/>
              <a:t>‹nº›</a:t>
            </a:fld>
            <a:endParaRPr lang="pt-BR"/>
          </a:p>
        </p:txBody>
      </p:sp>
    </p:spTree>
    <p:extLst>
      <p:ext uri="{BB962C8B-B14F-4D97-AF65-F5344CB8AC3E}">
        <p14:creationId xmlns:p14="http://schemas.microsoft.com/office/powerpoint/2010/main" val="3315432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210578" y="10770172"/>
            <a:ext cx="27944386" cy="17970262"/>
          </a:xfrm>
        </p:spPr>
        <p:txBody>
          <a:bodyPr anchor="b"/>
          <a:lstStyle>
            <a:lvl1pPr>
              <a:defRPr sz="21259"/>
            </a:lvl1pPr>
          </a:lstStyle>
          <a:p>
            <a:r>
              <a:rPr lang="pt-BR"/>
              <a:t>Clique para editar o título Mestre</a:t>
            </a:r>
            <a:endParaRPr lang="en-US" dirty="0"/>
          </a:p>
        </p:txBody>
      </p:sp>
      <p:sp>
        <p:nvSpPr>
          <p:cNvPr id="3" name="Text Placeholder 2"/>
          <p:cNvSpPr>
            <a:spLocks noGrp="1"/>
          </p:cNvSpPr>
          <p:nvPr>
            <p:ph type="body" idx="1"/>
          </p:nvPr>
        </p:nvSpPr>
        <p:spPr>
          <a:xfrm>
            <a:off x="2210578" y="28910440"/>
            <a:ext cx="27944386" cy="9450136"/>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15390E2F-E0CC-4163-93A2-F95EE2D54C79}" type="datetimeFigureOut">
              <a:rPr lang="pt-BR" smtClean="0"/>
              <a:t>17/10/2025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C6243A25-A78C-42A0-876B-C840A66C982C}" type="slidenum">
              <a:rPr lang="pt-BR" smtClean="0"/>
              <a:t>‹nº›</a:t>
            </a:fld>
            <a:endParaRPr lang="pt-BR"/>
          </a:p>
        </p:txBody>
      </p:sp>
    </p:spTree>
    <p:extLst>
      <p:ext uri="{BB962C8B-B14F-4D97-AF65-F5344CB8AC3E}">
        <p14:creationId xmlns:p14="http://schemas.microsoft.com/office/powerpoint/2010/main" val="1681375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2227451" y="11500170"/>
            <a:ext cx="13769697" cy="2741040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16402140" y="11500170"/>
            <a:ext cx="13769697" cy="2741040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15390E2F-E0CC-4163-93A2-F95EE2D54C79}" type="datetimeFigureOut">
              <a:rPr lang="pt-BR" smtClean="0"/>
              <a:t>17/10/2025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C6243A25-A78C-42A0-876B-C840A66C982C}" type="slidenum">
              <a:rPr lang="pt-BR" smtClean="0"/>
              <a:t>‹nº›</a:t>
            </a:fld>
            <a:endParaRPr lang="pt-BR"/>
          </a:p>
        </p:txBody>
      </p:sp>
    </p:spTree>
    <p:extLst>
      <p:ext uri="{BB962C8B-B14F-4D97-AF65-F5344CB8AC3E}">
        <p14:creationId xmlns:p14="http://schemas.microsoft.com/office/powerpoint/2010/main" val="622591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2231671" y="2300044"/>
            <a:ext cx="27944386" cy="8350126"/>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2231675" y="10590160"/>
            <a:ext cx="13706415"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a:t>Clique para editar os estilos de texto Mestres</a:t>
            </a:r>
          </a:p>
        </p:txBody>
      </p:sp>
      <p:sp>
        <p:nvSpPr>
          <p:cNvPr id="4" name="Content Placeholder 3"/>
          <p:cNvSpPr>
            <a:spLocks noGrp="1"/>
          </p:cNvSpPr>
          <p:nvPr>
            <p:ph sz="half" idx="2"/>
          </p:nvPr>
        </p:nvSpPr>
        <p:spPr>
          <a:xfrm>
            <a:off x="2231675" y="15780233"/>
            <a:ext cx="13706415" cy="23210346"/>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16402142" y="10590160"/>
            <a:ext cx="13773917"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a:t>Clique para editar os estilos de texto Mestres</a:t>
            </a:r>
          </a:p>
        </p:txBody>
      </p:sp>
      <p:sp>
        <p:nvSpPr>
          <p:cNvPr id="6" name="Content Placeholder 5"/>
          <p:cNvSpPr>
            <a:spLocks noGrp="1"/>
          </p:cNvSpPr>
          <p:nvPr>
            <p:ph sz="quarter" idx="4"/>
          </p:nvPr>
        </p:nvSpPr>
        <p:spPr>
          <a:xfrm>
            <a:off x="16402142" y="15780233"/>
            <a:ext cx="13773917" cy="23210346"/>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15390E2F-E0CC-4163-93A2-F95EE2D54C79}" type="datetimeFigureOut">
              <a:rPr lang="pt-BR" smtClean="0"/>
              <a:t>17/10/2025</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C6243A25-A78C-42A0-876B-C840A66C982C}" type="slidenum">
              <a:rPr lang="pt-BR" smtClean="0"/>
              <a:t>‹nº›</a:t>
            </a:fld>
            <a:endParaRPr lang="pt-BR"/>
          </a:p>
        </p:txBody>
      </p:sp>
    </p:spTree>
    <p:extLst>
      <p:ext uri="{BB962C8B-B14F-4D97-AF65-F5344CB8AC3E}">
        <p14:creationId xmlns:p14="http://schemas.microsoft.com/office/powerpoint/2010/main" val="3325865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15390E2F-E0CC-4163-93A2-F95EE2D54C79}" type="datetimeFigureOut">
              <a:rPr lang="pt-BR" smtClean="0"/>
              <a:t>17/10/2025</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C6243A25-A78C-42A0-876B-C840A66C982C}" type="slidenum">
              <a:rPr lang="pt-BR" smtClean="0"/>
              <a:t>‹nº›</a:t>
            </a:fld>
            <a:endParaRPr lang="pt-BR"/>
          </a:p>
        </p:txBody>
      </p:sp>
    </p:spTree>
    <p:extLst>
      <p:ext uri="{BB962C8B-B14F-4D97-AF65-F5344CB8AC3E}">
        <p14:creationId xmlns:p14="http://schemas.microsoft.com/office/powerpoint/2010/main" val="1674786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390E2F-E0CC-4163-93A2-F95EE2D54C79}" type="datetimeFigureOut">
              <a:rPr lang="pt-BR" smtClean="0"/>
              <a:t>17/10/2025</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C6243A25-A78C-42A0-876B-C840A66C982C}" type="slidenum">
              <a:rPr lang="pt-BR" smtClean="0"/>
              <a:t>‹nº›</a:t>
            </a:fld>
            <a:endParaRPr lang="pt-BR"/>
          </a:p>
        </p:txBody>
      </p:sp>
    </p:spTree>
    <p:extLst>
      <p:ext uri="{BB962C8B-B14F-4D97-AF65-F5344CB8AC3E}">
        <p14:creationId xmlns:p14="http://schemas.microsoft.com/office/powerpoint/2010/main" val="2350785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pt-BR"/>
              <a:t>Clique para editar o título Mestre</a:t>
            </a:r>
            <a:endParaRPr lang="en-US" dirty="0"/>
          </a:p>
        </p:txBody>
      </p:sp>
      <p:sp>
        <p:nvSpPr>
          <p:cNvPr id="3" name="Content Placeholder 2"/>
          <p:cNvSpPr>
            <a:spLocks noGrp="1"/>
          </p:cNvSpPr>
          <p:nvPr>
            <p:ph idx="1"/>
          </p:nvPr>
        </p:nvSpPr>
        <p:spPr>
          <a:xfrm>
            <a:off x="13773917" y="6220102"/>
            <a:ext cx="16402140" cy="30700453"/>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15390E2F-E0CC-4163-93A2-F95EE2D54C79}" type="datetimeFigureOut">
              <a:rPr lang="pt-BR" smtClean="0"/>
              <a:t>17/10/2025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C6243A25-A78C-42A0-876B-C840A66C982C}" type="slidenum">
              <a:rPr lang="pt-BR" smtClean="0"/>
              <a:t>‹nº›</a:t>
            </a:fld>
            <a:endParaRPr lang="pt-BR"/>
          </a:p>
        </p:txBody>
      </p:sp>
    </p:spTree>
    <p:extLst>
      <p:ext uri="{BB962C8B-B14F-4D97-AF65-F5344CB8AC3E}">
        <p14:creationId xmlns:p14="http://schemas.microsoft.com/office/powerpoint/2010/main" val="1289881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3773917" y="6220102"/>
            <a:ext cx="16402140" cy="30700453"/>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pt-BR"/>
              <a:t>Clique no ícone para adicionar uma imagem</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15390E2F-E0CC-4163-93A2-F95EE2D54C79}" type="datetimeFigureOut">
              <a:rPr lang="pt-BR" smtClean="0"/>
              <a:t>17/10/2025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C6243A25-A78C-42A0-876B-C840A66C982C}" type="slidenum">
              <a:rPr lang="pt-BR" smtClean="0"/>
              <a:t>‹nº›</a:t>
            </a:fld>
            <a:endParaRPr lang="pt-BR"/>
          </a:p>
        </p:txBody>
      </p:sp>
    </p:spTree>
    <p:extLst>
      <p:ext uri="{BB962C8B-B14F-4D97-AF65-F5344CB8AC3E}">
        <p14:creationId xmlns:p14="http://schemas.microsoft.com/office/powerpoint/2010/main" val="185376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2300044"/>
            <a:ext cx="27944386" cy="8350126"/>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2227451" y="11500170"/>
            <a:ext cx="27944386" cy="2741040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2227451" y="40040601"/>
            <a:ext cx="7289840"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15390E2F-E0CC-4163-93A2-F95EE2D54C79}" type="datetimeFigureOut">
              <a:rPr lang="pt-BR" smtClean="0"/>
              <a:t>17/10/2025</a:t>
            </a:fld>
            <a:endParaRPr lang="pt-BR"/>
          </a:p>
        </p:txBody>
      </p:sp>
      <p:sp>
        <p:nvSpPr>
          <p:cNvPr id="5" name="Footer Placeholder 4"/>
          <p:cNvSpPr>
            <a:spLocks noGrp="1"/>
          </p:cNvSpPr>
          <p:nvPr>
            <p:ph type="ftr" sz="quarter" idx="3"/>
          </p:nvPr>
        </p:nvSpPr>
        <p:spPr>
          <a:xfrm>
            <a:off x="10732264" y="40040601"/>
            <a:ext cx="10934760"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22881997" y="40040601"/>
            <a:ext cx="7289840"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C6243A25-A78C-42A0-876B-C840A66C982C}" type="slidenum">
              <a:rPr lang="pt-BR" smtClean="0"/>
              <a:t>‹nº›</a:t>
            </a:fld>
            <a:endParaRPr lang="pt-BR"/>
          </a:p>
        </p:txBody>
      </p:sp>
    </p:spTree>
    <p:extLst>
      <p:ext uri="{BB962C8B-B14F-4D97-AF65-F5344CB8AC3E}">
        <p14:creationId xmlns:p14="http://schemas.microsoft.com/office/powerpoint/2010/main" val="26251784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a:extLst>
              <a:ext uri="{FF2B5EF4-FFF2-40B4-BE49-F238E27FC236}">
                <a16:creationId xmlns:a16="http://schemas.microsoft.com/office/drawing/2014/main" xmlns="" id="{1907F2F4-05E9-0DCF-AE1E-10E33114BA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32458585" cy="43676047"/>
          </a:xfrm>
          <a:prstGeom prst="rect">
            <a:avLst/>
          </a:prstGeom>
        </p:spPr>
      </p:pic>
      <p:sp>
        <p:nvSpPr>
          <p:cNvPr id="6" name="CaixaDeTexto 5">
            <a:extLst>
              <a:ext uri="{FF2B5EF4-FFF2-40B4-BE49-F238E27FC236}">
                <a16:creationId xmlns:a16="http://schemas.microsoft.com/office/drawing/2014/main" xmlns="" id="{9DCA5739-3811-7600-1A65-AD6D78147E34}"/>
              </a:ext>
            </a:extLst>
          </p:cNvPr>
          <p:cNvSpPr txBox="1"/>
          <p:nvPr/>
        </p:nvSpPr>
        <p:spPr>
          <a:xfrm>
            <a:off x="2560322" y="11240397"/>
            <a:ext cx="12824458" cy="9233297"/>
          </a:xfrm>
          <a:prstGeom prst="rect">
            <a:avLst/>
          </a:prstGeom>
          <a:noFill/>
        </p:spPr>
        <p:txBody>
          <a:bodyPr wrap="square" rtlCol="0">
            <a:spAutoFit/>
          </a:bodyPr>
          <a:lstStyle/>
          <a:p>
            <a:pPr algn="just"/>
            <a:r>
              <a:rPr lang="pt-BR" sz="5400" dirty="0"/>
              <a:t>Apresentação da pesquisa situando o leitor quanto aos objetivos e problema a ser investigado. Apresentação da pesquisa situando o leitor quanto aos objetivos e problema a ser investigado. Apresentação da pesquisa situando o leitor quanto aos objetivos e problema a ser investigado. Apresentação da pesquisa situando o leitor quanto aos objetivos e problema a ser investigado. </a:t>
            </a:r>
          </a:p>
          <a:p>
            <a:pPr algn="just"/>
            <a:endParaRPr lang="pt-BR" sz="5400" dirty="0"/>
          </a:p>
        </p:txBody>
      </p:sp>
      <p:sp>
        <p:nvSpPr>
          <p:cNvPr id="7" name="CaixaDeTexto 6">
            <a:extLst>
              <a:ext uri="{FF2B5EF4-FFF2-40B4-BE49-F238E27FC236}">
                <a16:creationId xmlns:a16="http://schemas.microsoft.com/office/drawing/2014/main" xmlns="" id="{C93CE845-0E90-993C-FB6F-2AADB0C998D6}"/>
              </a:ext>
            </a:extLst>
          </p:cNvPr>
          <p:cNvSpPr txBox="1"/>
          <p:nvPr/>
        </p:nvSpPr>
        <p:spPr>
          <a:xfrm>
            <a:off x="2560321" y="21914980"/>
            <a:ext cx="12814150" cy="17543264"/>
          </a:xfrm>
          <a:prstGeom prst="rect">
            <a:avLst/>
          </a:prstGeom>
          <a:noFill/>
        </p:spPr>
        <p:txBody>
          <a:bodyPr wrap="square" rtlCol="0">
            <a:spAutoFit/>
          </a:bodyPr>
          <a:lstStyle/>
          <a:p>
            <a:pPr algn="just"/>
            <a:r>
              <a:rPr lang="pt-BR" sz="5400" dirty="0"/>
              <a:t>Apresentar metodologicamente as estratégias de pesquisa. Figuras podem ser inseridas. Apresentar metodologicamente as estratégias de pesquisa. Figuras podem ser inseridas. Apresentar metodologicamente as estratégias de pesquisa. Figuras podem ser inseridas. Apresentar metodologicamente as estratégias de pesquisa. Figuras podem ser inseridas. Apresentar metodologicamente as estratégias de pesquisa. Figuras podem ser inseridas. Apresentar metodologicamente as estratégias de pesquisa. Figuras podem ser inseridas. Apresentar metodologicamente as estratégias de pesquisa. Figuras podem ser inseridas. Apresentar metodologicamente as estratégias de pesquisa. Figuras podem ser inseridas. Apresentar metodologicamente as estratégias de pesquisa. Figuras podem ser inseridas. Apresentar metodologicamente as estratégias de pesquisa. Figuras podem ser inseridas. </a:t>
            </a:r>
          </a:p>
        </p:txBody>
      </p:sp>
      <p:sp>
        <p:nvSpPr>
          <p:cNvPr id="8" name="CaixaDeTexto 7">
            <a:extLst>
              <a:ext uri="{FF2B5EF4-FFF2-40B4-BE49-F238E27FC236}">
                <a16:creationId xmlns:a16="http://schemas.microsoft.com/office/drawing/2014/main" xmlns="" id="{F32CED35-5D9D-ED6D-FBF8-7028DFA4EB7F}"/>
              </a:ext>
            </a:extLst>
          </p:cNvPr>
          <p:cNvSpPr txBox="1"/>
          <p:nvPr/>
        </p:nvSpPr>
        <p:spPr>
          <a:xfrm>
            <a:off x="16910517" y="28562953"/>
            <a:ext cx="12814150" cy="10895290"/>
          </a:xfrm>
          <a:prstGeom prst="rect">
            <a:avLst/>
          </a:prstGeom>
          <a:noFill/>
        </p:spPr>
        <p:txBody>
          <a:bodyPr wrap="square" rtlCol="0">
            <a:spAutoFit/>
          </a:bodyPr>
          <a:lstStyle/>
          <a:p>
            <a:pPr algn="just"/>
            <a:r>
              <a:rPr lang="pt-BR" sz="5400" dirty="0"/>
              <a:t>Apreciação final sobre o trabalho desenvolvido. Apreciação final sobre o trabalho desenvolvido. Apreciação final sobre o trabalho desenvolvido. Apreciação final sobre o trabalho desenvolvido. Apreciação final sobre o trabalho desenvolvido. Apreciação final sobre o trabalho desenvolvido. Apreciação final sobre o trabalho desenvolvido. Apreciação final sobre o trabalho desenvolvido. Apreciação final sobre o trabalho desenvolvido. Apreciação final sobre o trabalho desenvolvido.</a:t>
            </a:r>
          </a:p>
        </p:txBody>
      </p:sp>
      <p:sp>
        <p:nvSpPr>
          <p:cNvPr id="9" name="CaixaDeTexto 8">
            <a:extLst>
              <a:ext uri="{FF2B5EF4-FFF2-40B4-BE49-F238E27FC236}">
                <a16:creationId xmlns:a16="http://schemas.microsoft.com/office/drawing/2014/main" xmlns="" id="{7101ED65-7DF3-C83B-4EFC-B8A399A4162D}"/>
              </a:ext>
            </a:extLst>
          </p:cNvPr>
          <p:cNvSpPr txBox="1"/>
          <p:nvPr/>
        </p:nvSpPr>
        <p:spPr>
          <a:xfrm>
            <a:off x="16790166" y="11240397"/>
            <a:ext cx="13054852" cy="15881271"/>
          </a:xfrm>
          <a:prstGeom prst="rect">
            <a:avLst/>
          </a:prstGeom>
          <a:noFill/>
        </p:spPr>
        <p:txBody>
          <a:bodyPr wrap="square" rtlCol="0">
            <a:spAutoFit/>
          </a:bodyPr>
          <a:lstStyle/>
          <a:p>
            <a:pPr algn="just"/>
            <a:r>
              <a:rPr lang="pt-BR" sz="5400" dirty="0"/>
              <a:t>Gráficos; tabelas, texto e o que mais considerar relevante no âmbito dos resultados obtidos. Gráficos; tabelas, texto e o que mais considerar relevante no âmbito dos resultados obtidos. Gráficos; tabelas, texto e o que mais considerar relevante no âmbito dos resultados obtidos. Gráficos; tabelas, texto e o que mais considerar relevante no âmbito dos resultados obtidos. Gráficos; tabelas, texto e o que mais considerar relevante no âmbito dos resultados obtidos. Gráficos; tabelas, texto e o que mais considerar relevante no âmbito dos resultados obtidos. Gráficos; tabelas, texto e o que mais considerar relevante no âmbito dos resultados obtidos. Gráficos; tabelas, texto e o que mais considerar relevante no âmbito dos resultados obtidos. Gráficos; tabelas, texto e o que mais considerar relevante no âmbito dos resultados obtidos.</a:t>
            </a:r>
          </a:p>
        </p:txBody>
      </p:sp>
      <p:sp>
        <p:nvSpPr>
          <p:cNvPr id="10" name="Retângulo: Cantos Diagonais Arredondados 9">
            <a:extLst>
              <a:ext uri="{FF2B5EF4-FFF2-40B4-BE49-F238E27FC236}">
                <a16:creationId xmlns:a16="http://schemas.microsoft.com/office/drawing/2014/main" xmlns="" id="{7943EECE-232C-D544-7DE2-788365D7BF02}"/>
              </a:ext>
            </a:extLst>
          </p:cNvPr>
          <p:cNvSpPr/>
          <p:nvPr/>
        </p:nvSpPr>
        <p:spPr>
          <a:xfrm>
            <a:off x="2560321" y="10143117"/>
            <a:ext cx="12814150" cy="1012563"/>
          </a:xfrm>
          <a:prstGeom prst="round2Diag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6000" b="1" dirty="0">
                <a:solidFill>
                  <a:schemeClr val="tx1"/>
                </a:solidFill>
              </a:rPr>
              <a:t>INTRODUÇÃO</a:t>
            </a:r>
          </a:p>
        </p:txBody>
      </p:sp>
      <p:sp>
        <p:nvSpPr>
          <p:cNvPr id="11" name="Retângulo: Cantos Diagonais Arredondados 10">
            <a:extLst>
              <a:ext uri="{FF2B5EF4-FFF2-40B4-BE49-F238E27FC236}">
                <a16:creationId xmlns:a16="http://schemas.microsoft.com/office/drawing/2014/main" xmlns="" id="{8C7C0A20-51CB-0F5F-7179-650B201CA399}"/>
              </a:ext>
            </a:extLst>
          </p:cNvPr>
          <p:cNvSpPr/>
          <p:nvPr/>
        </p:nvSpPr>
        <p:spPr>
          <a:xfrm>
            <a:off x="16910517" y="10108020"/>
            <a:ext cx="12814150" cy="1012563"/>
          </a:xfrm>
          <a:prstGeom prst="round2Diag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6000" b="1" dirty="0">
                <a:solidFill>
                  <a:schemeClr val="tx1"/>
                </a:solidFill>
              </a:rPr>
              <a:t>RESULTADOS</a:t>
            </a:r>
          </a:p>
        </p:txBody>
      </p:sp>
      <p:sp>
        <p:nvSpPr>
          <p:cNvPr id="12" name="Retângulo: Cantos Diagonais Arredondados 11">
            <a:extLst>
              <a:ext uri="{FF2B5EF4-FFF2-40B4-BE49-F238E27FC236}">
                <a16:creationId xmlns:a16="http://schemas.microsoft.com/office/drawing/2014/main" xmlns="" id="{B9A4CBAC-3D7F-2077-A284-43A9FCD1CF2A}"/>
              </a:ext>
            </a:extLst>
          </p:cNvPr>
          <p:cNvSpPr/>
          <p:nvPr/>
        </p:nvSpPr>
        <p:spPr>
          <a:xfrm>
            <a:off x="2570630" y="20751137"/>
            <a:ext cx="12814150" cy="1012563"/>
          </a:xfrm>
          <a:prstGeom prst="round2Diag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6000" b="1" dirty="0">
                <a:solidFill>
                  <a:schemeClr val="tx1"/>
                </a:solidFill>
              </a:rPr>
              <a:t>METODOLOGIA</a:t>
            </a:r>
          </a:p>
        </p:txBody>
      </p:sp>
      <p:sp>
        <p:nvSpPr>
          <p:cNvPr id="13" name="Retângulo: Cantos Diagonais Arredondados 12">
            <a:extLst>
              <a:ext uri="{FF2B5EF4-FFF2-40B4-BE49-F238E27FC236}">
                <a16:creationId xmlns:a16="http://schemas.microsoft.com/office/drawing/2014/main" xmlns="" id="{60DC15CB-AA73-F7AA-F0D2-6268ECE0AD09}"/>
              </a:ext>
            </a:extLst>
          </p:cNvPr>
          <p:cNvSpPr/>
          <p:nvPr/>
        </p:nvSpPr>
        <p:spPr>
          <a:xfrm>
            <a:off x="16910517" y="27414302"/>
            <a:ext cx="12814150" cy="1012563"/>
          </a:xfrm>
          <a:prstGeom prst="round2Diag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6000" b="1" dirty="0">
                <a:solidFill>
                  <a:schemeClr val="tx1"/>
                </a:solidFill>
              </a:rPr>
              <a:t>CONCLUSÕES</a:t>
            </a:r>
          </a:p>
        </p:txBody>
      </p:sp>
      <p:sp>
        <p:nvSpPr>
          <p:cNvPr id="20" name="CaixaDeTexto 19">
            <a:extLst>
              <a:ext uri="{FF2B5EF4-FFF2-40B4-BE49-F238E27FC236}">
                <a16:creationId xmlns:a16="http://schemas.microsoft.com/office/drawing/2014/main" xmlns="" id="{1E280055-4FE8-2E4D-82B9-08CC895C0D04}"/>
              </a:ext>
            </a:extLst>
          </p:cNvPr>
          <p:cNvSpPr txBox="1"/>
          <p:nvPr/>
        </p:nvSpPr>
        <p:spPr>
          <a:xfrm>
            <a:off x="5272592" y="5666450"/>
            <a:ext cx="20224376" cy="1468094"/>
          </a:xfrm>
          <a:prstGeom prst="rect">
            <a:avLst/>
          </a:prstGeom>
          <a:noFill/>
        </p:spPr>
        <p:txBody>
          <a:bodyPr wrap="square" rtlCol="0">
            <a:spAutoFit/>
          </a:bodyPr>
          <a:lstStyle/>
          <a:p>
            <a:pPr algn="ctr"/>
            <a:r>
              <a:rPr lang="pt-BR" sz="7140" b="1" dirty="0"/>
              <a:t>TÍTULO TÍTULO </a:t>
            </a:r>
            <a:r>
              <a:rPr lang="pt-BR" sz="7140" b="1" dirty="0" err="1"/>
              <a:t>TÍTULO</a:t>
            </a:r>
            <a:r>
              <a:rPr lang="pt-BR" sz="7140" b="1" dirty="0"/>
              <a:t> </a:t>
            </a:r>
            <a:r>
              <a:rPr lang="pt-BR" sz="7140" b="1" dirty="0" err="1"/>
              <a:t>TÍTULO</a:t>
            </a:r>
            <a:r>
              <a:rPr lang="pt-BR" sz="7140" b="1" dirty="0"/>
              <a:t> </a:t>
            </a:r>
            <a:r>
              <a:rPr lang="pt-BR" sz="7140" b="1" dirty="0" err="1"/>
              <a:t>TÍTULO</a:t>
            </a:r>
            <a:r>
              <a:rPr lang="pt-BR" sz="7140" b="1" dirty="0"/>
              <a:t> </a:t>
            </a:r>
            <a:r>
              <a:rPr lang="pt-BR" sz="7140" b="1" dirty="0" err="1"/>
              <a:t>TÍTULO</a:t>
            </a:r>
            <a:r>
              <a:rPr lang="pt-BR" sz="7140" b="1" dirty="0"/>
              <a:t> </a:t>
            </a:r>
          </a:p>
          <a:p>
            <a:pPr algn="ctr"/>
            <a:endParaRPr lang="pt-BR" b="1" dirty="0"/>
          </a:p>
        </p:txBody>
      </p:sp>
      <p:sp>
        <p:nvSpPr>
          <p:cNvPr id="21" name="CaixaDeTexto 20">
            <a:extLst>
              <a:ext uri="{FF2B5EF4-FFF2-40B4-BE49-F238E27FC236}">
                <a16:creationId xmlns:a16="http://schemas.microsoft.com/office/drawing/2014/main" xmlns="" id="{2A014DA0-C3CF-1B61-0CC8-201599481392}"/>
              </a:ext>
            </a:extLst>
          </p:cNvPr>
          <p:cNvSpPr txBox="1"/>
          <p:nvPr/>
        </p:nvSpPr>
        <p:spPr>
          <a:xfrm>
            <a:off x="2409384" y="7270632"/>
            <a:ext cx="27154037" cy="2083647"/>
          </a:xfrm>
          <a:prstGeom prst="rect">
            <a:avLst/>
          </a:prstGeom>
          <a:noFill/>
        </p:spPr>
        <p:txBody>
          <a:bodyPr wrap="square" rtlCol="0">
            <a:spAutoFit/>
          </a:bodyPr>
          <a:lstStyle/>
          <a:p>
            <a:pPr algn="ctr"/>
            <a:r>
              <a:rPr lang="pt-BR" sz="7140" b="1" dirty="0"/>
              <a:t>Nome do(a) Bolsista; Nome do(a) Orientador(a)</a:t>
            </a:r>
            <a:r>
              <a:rPr lang="pt-BR" sz="7140" b="1" baseline="30000" dirty="0"/>
              <a:t>1</a:t>
            </a:r>
            <a:r>
              <a:rPr lang="pt-BR" sz="7140" b="1" dirty="0"/>
              <a:t> </a:t>
            </a:r>
          </a:p>
          <a:p>
            <a:pPr algn="ctr"/>
            <a:r>
              <a:rPr lang="pt-BR" sz="4000" b="1" baseline="30000" dirty="0"/>
              <a:t>1</a:t>
            </a:r>
            <a:r>
              <a:rPr lang="pt-BR" sz="4000" b="1" dirty="0"/>
              <a:t>Universidade Estadual da Região Tocantina do Maranhão; Centro de Ciências... Curso de...</a:t>
            </a:r>
          </a:p>
          <a:p>
            <a:pPr algn="ctr"/>
            <a:endParaRPr lang="pt-BR" b="1" dirty="0"/>
          </a:p>
        </p:txBody>
      </p:sp>
      <p:pic>
        <p:nvPicPr>
          <p:cNvPr id="14" name="Imagem 13">
            <a:extLst>
              <a:ext uri="{FF2B5EF4-FFF2-40B4-BE49-F238E27FC236}">
                <a16:creationId xmlns:a16="http://schemas.microsoft.com/office/drawing/2014/main" xmlns="" id="{78E6DB6E-C6DC-4975-928E-7A822DFA6F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39099" y="1663416"/>
            <a:ext cx="9870743" cy="3459461"/>
          </a:xfrm>
          <a:prstGeom prst="rect">
            <a:avLst/>
          </a:prstGeom>
        </p:spPr>
      </p:pic>
    </p:spTree>
    <p:extLst>
      <p:ext uri="{BB962C8B-B14F-4D97-AF65-F5344CB8AC3E}">
        <p14:creationId xmlns:p14="http://schemas.microsoft.com/office/powerpoint/2010/main" val="2480743828"/>
      </p:ext>
    </p:extLst>
  </p:cSld>
  <p:clrMapOvr>
    <a:masterClrMapping/>
  </p:clrMapOvr>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o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19</TotalTime>
  <Words>437</Words>
  <Application>Microsoft Office PowerPoint</Application>
  <PresentationFormat>Personalizar</PresentationFormat>
  <Paragraphs>11</Paragraphs>
  <Slides>1</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vt:i4>
      </vt:variant>
    </vt:vector>
  </HeadingPairs>
  <TitlesOfParts>
    <vt:vector size="5" baseType="lpstr">
      <vt:lpstr>Arial</vt:lpstr>
      <vt:lpstr>Calibri</vt:lpstr>
      <vt:lpstr>Calibri Light</vt:lpstr>
      <vt:lpstr>Tema do Office</vt:lpstr>
      <vt:lpstr>Apresentação do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UEMASUL</dc:creator>
  <cp:lastModifiedBy>MARIVANIA SILVA RAMOS</cp:lastModifiedBy>
  <cp:revision>4</cp:revision>
  <dcterms:created xsi:type="dcterms:W3CDTF">2023-10-09T18:03:56Z</dcterms:created>
  <dcterms:modified xsi:type="dcterms:W3CDTF">2025-10-17T11:34:09Z</dcterms:modified>
</cp:coreProperties>
</file>