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10A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444" y="-506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45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89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2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40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04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57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8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96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3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B9670-8538-46C7-985D-D74A0445F8EE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E0B345-8AAD-4B9D-95E9-E8B59E262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34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A5547949-9266-55A3-FF8A-ECAF064EDFB4}"/>
              </a:ext>
            </a:extLst>
          </p:cNvPr>
          <p:cNvSpPr/>
          <p:nvPr/>
        </p:nvSpPr>
        <p:spPr>
          <a:xfrm>
            <a:off x="391886" y="39351435"/>
            <a:ext cx="31710084" cy="3619523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7F00022-6D94-E508-40F5-F365BBB561E1}"/>
              </a:ext>
            </a:extLst>
          </p:cNvPr>
          <p:cNvSpPr/>
          <p:nvPr/>
        </p:nvSpPr>
        <p:spPr>
          <a:xfrm>
            <a:off x="344602" y="292318"/>
            <a:ext cx="31710084" cy="49623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ED98D21E-D647-2FCF-6C78-4B4522BE0914}"/>
              </a:ext>
            </a:extLst>
          </p:cNvPr>
          <p:cNvSpPr/>
          <p:nvPr/>
        </p:nvSpPr>
        <p:spPr>
          <a:xfrm rot="5400000">
            <a:off x="217331" y="1274968"/>
            <a:ext cx="7906084" cy="6000893"/>
          </a:xfrm>
          <a:prstGeom prst="homePlat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9363A288-7975-5C92-753D-1887C1ED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" y="302506"/>
            <a:ext cx="7706801" cy="6315956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5BC9125C-9F4A-9F72-D4D1-B91D2ED10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93" y="559151"/>
            <a:ext cx="17886699" cy="4962355"/>
          </a:xfrm>
          <a:prstGeom prst="rect">
            <a:avLst/>
          </a:prstGeom>
        </p:spPr>
      </p:pic>
      <p:sp>
        <p:nvSpPr>
          <p:cNvPr id="12" name="Google Shape;88;p13">
            <a:extLst>
              <a:ext uri="{FF2B5EF4-FFF2-40B4-BE49-F238E27FC236}">
                <a16:creationId xmlns:a16="http://schemas.microsoft.com/office/drawing/2014/main" id="{7A4DC970-616F-06D1-3D9F-D68037F139EC}"/>
              </a:ext>
            </a:extLst>
          </p:cNvPr>
          <p:cNvSpPr txBox="1"/>
          <p:nvPr/>
        </p:nvSpPr>
        <p:spPr>
          <a:xfrm>
            <a:off x="7170821" y="5810926"/>
            <a:ext cx="2493115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Tipo de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Roman,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negrito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60,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palavra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iniciada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maiúscula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6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centralizado</a:t>
            </a:r>
            <a:r>
              <a:rPr lang="en-US" sz="6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sz="2000" dirty="0"/>
          </a:p>
        </p:txBody>
      </p:sp>
      <p:sp>
        <p:nvSpPr>
          <p:cNvPr id="13" name="Google Shape;88;p13">
            <a:extLst>
              <a:ext uri="{FF2B5EF4-FFF2-40B4-BE49-F238E27FC236}">
                <a16:creationId xmlns:a16="http://schemas.microsoft.com/office/drawing/2014/main" id="{B628FDA1-FC03-AB3A-B63D-A796E41866B1}"/>
              </a:ext>
            </a:extLst>
          </p:cNvPr>
          <p:cNvSpPr txBox="1"/>
          <p:nvPr/>
        </p:nvSpPr>
        <p:spPr>
          <a:xfrm>
            <a:off x="391886" y="9006345"/>
            <a:ext cx="317100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r>
              <a:rPr lang="en-US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SILVA, José Ferreira*; SANTOS, Maria de.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*joseferreirasilva@uemasul.edu.br </a:t>
            </a:r>
            <a:endParaRPr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5FD1C46-111E-F4C2-5F69-6FCC20658A28}"/>
              </a:ext>
            </a:extLst>
          </p:cNvPr>
          <p:cNvGrpSpPr/>
          <p:nvPr/>
        </p:nvGrpSpPr>
        <p:grpSpPr>
          <a:xfrm>
            <a:off x="391887" y="11537061"/>
            <a:ext cx="15348855" cy="1800000"/>
            <a:chOff x="391887" y="11537061"/>
            <a:chExt cx="15348855" cy="1800000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20104175-B728-3D7E-A5B5-A0C080B07324}"/>
                </a:ext>
              </a:extLst>
            </p:cNvPr>
            <p:cNvSpPr/>
            <p:nvPr/>
          </p:nvSpPr>
          <p:spPr>
            <a:xfrm>
              <a:off x="881743" y="11710659"/>
              <a:ext cx="14858999" cy="14528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000" b="1" dirty="0">
                  <a:solidFill>
                    <a:srgbClr val="4421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INTRODUÇÃO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B08C74FD-1C83-9A3A-F2AC-758EFC463349}"/>
                </a:ext>
              </a:extLst>
            </p:cNvPr>
            <p:cNvSpPr/>
            <p:nvPr/>
          </p:nvSpPr>
          <p:spPr>
            <a:xfrm>
              <a:off x="391887" y="11537061"/>
              <a:ext cx="1800000" cy="1800000"/>
            </a:xfrm>
            <a:prstGeom prst="ellipse">
              <a:avLst/>
            </a:prstGeom>
            <a:ln w="1270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Google Shape;88;p13">
            <a:extLst>
              <a:ext uri="{FF2B5EF4-FFF2-40B4-BE49-F238E27FC236}">
                <a16:creationId xmlns:a16="http://schemas.microsoft.com/office/drawing/2014/main" id="{EBC2F1A5-5FFA-97C1-E222-0FAEA48EDA9A}"/>
              </a:ext>
            </a:extLst>
          </p:cNvPr>
          <p:cNvSpPr txBox="1"/>
          <p:nvPr/>
        </p:nvSpPr>
        <p:spPr>
          <a:xfrm>
            <a:off x="1169926" y="13404176"/>
            <a:ext cx="145708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 o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final dessa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seção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 de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6483BBE-B49D-D215-3128-560B1C64DF73}"/>
              </a:ext>
            </a:extLst>
          </p:cNvPr>
          <p:cNvGrpSpPr/>
          <p:nvPr/>
        </p:nvGrpSpPr>
        <p:grpSpPr>
          <a:xfrm>
            <a:off x="391887" y="21600319"/>
            <a:ext cx="15348855" cy="1800000"/>
            <a:chOff x="391887" y="11537061"/>
            <a:chExt cx="15348855" cy="1800000"/>
          </a:xfrm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72C3EEC2-C2ED-F357-C83E-43BB62F5B696}"/>
                </a:ext>
              </a:extLst>
            </p:cNvPr>
            <p:cNvSpPr/>
            <p:nvPr/>
          </p:nvSpPr>
          <p:spPr>
            <a:xfrm>
              <a:off x="881743" y="11710659"/>
              <a:ext cx="14858999" cy="14528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000" b="1" dirty="0">
                  <a:solidFill>
                    <a:srgbClr val="4421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METODOLOGIA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6DC5923B-3A10-68B7-9768-0CBAA3CD4417}"/>
                </a:ext>
              </a:extLst>
            </p:cNvPr>
            <p:cNvSpPr/>
            <p:nvPr/>
          </p:nvSpPr>
          <p:spPr>
            <a:xfrm>
              <a:off x="391887" y="11537061"/>
              <a:ext cx="1800000" cy="1800000"/>
            </a:xfrm>
            <a:prstGeom prst="ellipse">
              <a:avLst/>
            </a:prstGeom>
            <a:ln w="1270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Google Shape;88;p13">
            <a:extLst>
              <a:ext uri="{FF2B5EF4-FFF2-40B4-BE49-F238E27FC236}">
                <a16:creationId xmlns:a16="http://schemas.microsoft.com/office/drawing/2014/main" id="{14489438-704E-9F56-19A1-3FF8AC6AFE56}"/>
              </a:ext>
            </a:extLst>
          </p:cNvPr>
          <p:cNvSpPr txBox="1"/>
          <p:nvPr/>
        </p:nvSpPr>
        <p:spPr>
          <a:xfrm>
            <a:off x="1169926" y="23467434"/>
            <a:ext cx="1457081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just">
              <a:buClr>
                <a:schemeClr val="dk1"/>
              </a:buClr>
              <a:buSzPts val="6000"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 de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pt-BR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88;p13">
            <a:extLst>
              <a:ext uri="{FF2B5EF4-FFF2-40B4-BE49-F238E27FC236}">
                <a16:creationId xmlns:a16="http://schemas.microsoft.com/office/drawing/2014/main" id="{DDE7CF0C-5009-E05E-956D-F1F9D0F79507}"/>
              </a:ext>
            </a:extLst>
          </p:cNvPr>
          <p:cNvSpPr txBox="1"/>
          <p:nvPr/>
        </p:nvSpPr>
        <p:spPr>
          <a:xfrm>
            <a:off x="17594877" y="11531733"/>
            <a:ext cx="14570816" cy="111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discussão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 de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</a:t>
            </a:r>
            <a:r>
              <a:rPr lang="en-US" sz="4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Logomarca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SEF VIII.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pt-BR" sz="4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Imagem 31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49BC65EE-F2E5-6EDB-F75D-C4F48905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584" y="14379158"/>
            <a:ext cx="7706801" cy="6315956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0099B02-99F5-F30E-667C-CEE405FCC4DA}"/>
              </a:ext>
            </a:extLst>
          </p:cNvPr>
          <p:cNvGrpSpPr/>
          <p:nvPr/>
        </p:nvGrpSpPr>
        <p:grpSpPr>
          <a:xfrm>
            <a:off x="16753115" y="23483549"/>
            <a:ext cx="15348855" cy="1800000"/>
            <a:chOff x="391887" y="11537061"/>
            <a:chExt cx="15348855" cy="1800000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060073AC-174F-0B6E-AABA-EC4B254DBA42}"/>
                </a:ext>
              </a:extLst>
            </p:cNvPr>
            <p:cNvSpPr/>
            <p:nvPr/>
          </p:nvSpPr>
          <p:spPr>
            <a:xfrm>
              <a:off x="881743" y="11710659"/>
              <a:ext cx="14858999" cy="14528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000" b="1" dirty="0">
                  <a:solidFill>
                    <a:srgbClr val="4421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CONCLUSÃO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C8F56C3-247D-8874-93CB-A5E8E2C7284E}"/>
                </a:ext>
              </a:extLst>
            </p:cNvPr>
            <p:cNvSpPr/>
            <p:nvPr/>
          </p:nvSpPr>
          <p:spPr>
            <a:xfrm>
              <a:off x="391887" y="11537061"/>
              <a:ext cx="1800000" cy="1800000"/>
            </a:xfrm>
            <a:prstGeom prst="ellipse">
              <a:avLst/>
            </a:prstGeom>
            <a:ln w="1270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6" name="Google Shape;88;p13">
            <a:extLst>
              <a:ext uri="{FF2B5EF4-FFF2-40B4-BE49-F238E27FC236}">
                <a16:creationId xmlns:a16="http://schemas.microsoft.com/office/drawing/2014/main" id="{183DB422-3B45-F16C-C7E6-23803FF4CD53}"/>
              </a:ext>
            </a:extLst>
          </p:cNvPr>
          <p:cNvSpPr txBox="1"/>
          <p:nvPr/>
        </p:nvSpPr>
        <p:spPr>
          <a:xfrm>
            <a:off x="17531154" y="25348862"/>
            <a:ext cx="1457081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just">
              <a:buClr>
                <a:schemeClr val="dk1"/>
              </a:buClr>
              <a:buSzPts val="6000"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 de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pt-BR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D36681CE-B243-692C-E21C-911118FF4E80}"/>
              </a:ext>
            </a:extLst>
          </p:cNvPr>
          <p:cNvGrpSpPr/>
          <p:nvPr/>
        </p:nvGrpSpPr>
        <p:grpSpPr>
          <a:xfrm>
            <a:off x="16753115" y="28596053"/>
            <a:ext cx="15348855" cy="1800000"/>
            <a:chOff x="391887" y="11537061"/>
            <a:chExt cx="15348855" cy="1800000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A25B127C-554B-AF34-767B-B349D7C2A5B2}"/>
                </a:ext>
              </a:extLst>
            </p:cNvPr>
            <p:cNvSpPr/>
            <p:nvPr/>
          </p:nvSpPr>
          <p:spPr>
            <a:xfrm>
              <a:off x="881743" y="11710659"/>
              <a:ext cx="14858999" cy="14528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000" b="1" dirty="0">
                  <a:solidFill>
                    <a:srgbClr val="4421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RFERÊNCIAS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2025F6A4-4222-14C1-BA18-E892956968CE}"/>
                </a:ext>
              </a:extLst>
            </p:cNvPr>
            <p:cNvSpPr/>
            <p:nvPr/>
          </p:nvSpPr>
          <p:spPr>
            <a:xfrm>
              <a:off x="391887" y="11537061"/>
              <a:ext cx="1800000" cy="1800000"/>
            </a:xfrm>
            <a:prstGeom prst="ellipse">
              <a:avLst/>
            </a:prstGeom>
            <a:ln w="1270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Google Shape;88;p13">
            <a:extLst>
              <a:ext uri="{FF2B5EF4-FFF2-40B4-BE49-F238E27FC236}">
                <a16:creationId xmlns:a16="http://schemas.microsoft.com/office/drawing/2014/main" id="{9FBF580D-DE03-4381-BECA-6A1D0A11CD66}"/>
              </a:ext>
            </a:extLst>
          </p:cNvPr>
          <p:cNvSpPr txBox="1"/>
          <p:nvPr/>
        </p:nvSpPr>
        <p:spPr>
          <a:xfrm>
            <a:off x="17531154" y="30461366"/>
            <a:ext cx="1457081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just">
              <a:buClr>
                <a:schemeClr val="dk1"/>
              </a:buClr>
              <a:buSzPts val="6000"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 de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lang="pt-BR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0C1A9D0-939C-1374-0A99-4EC706FF4BD6}"/>
              </a:ext>
            </a:extLst>
          </p:cNvPr>
          <p:cNvGrpSpPr/>
          <p:nvPr/>
        </p:nvGrpSpPr>
        <p:grpSpPr>
          <a:xfrm>
            <a:off x="391886" y="31663577"/>
            <a:ext cx="15348855" cy="1800000"/>
            <a:chOff x="16753115" y="11537061"/>
            <a:chExt cx="15348855" cy="1800000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7894DEBD-78C7-49F4-9110-6E3E00F29C82}"/>
                </a:ext>
              </a:extLst>
            </p:cNvPr>
            <p:cNvSpPr/>
            <p:nvPr/>
          </p:nvSpPr>
          <p:spPr>
            <a:xfrm>
              <a:off x="17242971" y="11710659"/>
              <a:ext cx="14858999" cy="14528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000" b="1" dirty="0">
                  <a:solidFill>
                    <a:srgbClr val="4421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 E DISCUSSÃO</a:t>
              </a: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E01C508-36CC-CF1B-3BE6-A9C75880379E}"/>
                </a:ext>
              </a:extLst>
            </p:cNvPr>
            <p:cNvSpPr/>
            <p:nvPr/>
          </p:nvSpPr>
          <p:spPr>
            <a:xfrm>
              <a:off x="16753115" y="11537061"/>
              <a:ext cx="1800000" cy="1800000"/>
            </a:xfrm>
            <a:prstGeom prst="ellipse">
              <a:avLst/>
            </a:prstGeom>
            <a:ln w="1270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Google Shape;88;p13">
            <a:extLst>
              <a:ext uri="{FF2B5EF4-FFF2-40B4-BE49-F238E27FC236}">
                <a16:creationId xmlns:a16="http://schemas.microsoft.com/office/drawing/2014/main" id="{A4B780B5-C373-C1A5-3A2D-F3276780A3C5}"/>
              </a:ext>
            </a:extLst>
          </p:cNvPr>
          <p:cNvSpPr txBox="1"/>
          <p:nvPr/>
        </p:nvSpPr>
        <p:spPr>
          <a:xfrm>
            <a:off x="1169926" y="33561866"/>
            <a:ext cx="145708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discussão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 de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48,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justificado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51" name="Imagem 5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8A5D6921-D01C-AC7D-11E7-0DFBEBB3F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750" y="39979151"/>
            <a:ext cx="2181373" cy="2535586"/>
          </a:xfrm>
          <a:prstGeom prst="rect">
            <a:avLst/>
          </a:prstGeom>
        </p:spPr>
      </p:pic>
      <p:pic>
        <p:nvPicPr>
          <p:cNvPr id="53" name="Imagem 52" descr="Logotipo&#10;&#10;O conteúdo gerado por IA pode estar incorreto.">
            <a:extLst>
              <a:ext uri="{FF2B5EF4-FFF2-40B4-BE49-F238E27FC236}">
                <a16:creationId xmlns:a16="http://schemas.microsoft.com/office/drawing/2014/main" id="{0DC3C5C4-9266-20A2-6CB4-B7C9C8B90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634" y="39614806"/>
            <a:ext cx="4555058" cy="3236113"/>
          </a:xfrm>
          <a:prstGeom prst="rect">
            <a:avLst/>
          </a:prstGeom>
        </p:spPr>
      </p:pic>
      <p:pic>
        <p:nvPicPr>
          <p:cNvPr id="55" name="Imagem 54" descr="Logotipo&#10;&#10;O conteúdo gerado por IA pode estar incorreto.">
            <a:extLst>
              <a:ext uri="{FF2B5EF4-FFF2-40B4-BE49-F238E27FC236}">
                <a16:creationId xmlns:a16="http://schemas.microsoft.com/office/drawing/2014/main" id="{694268A8-3133-4A16-9F70-6C59334A2E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18" y="40104594"/>
            <a:ext cx="3913163" cy="2176697"/>
          </a:xfrm>
          <a:prstGeom prst="rect">
            <a:avLst/>
          </a:prstGeom>
        </p:spPr>
      </p:pic>
      <p:pic>
        <p:nvPicPr>
          <p:cNvPr id="57" name="Imagem 5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E27F96A-8022-849B-80B9-9333362F2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256" y="39497345"/>
            <a:ext cx="4429245" cy="3327701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F6F05C33-07D2-4611-357B-FF970124F5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2" y="39871763"/>
            <a:ext cx="2659628" cy="23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3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170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3</cp:revision>
  <dcterms:created xsi:type="dcterms:W3CDTF">2026-03-05T15:42:21Z</dcterms:created>
  <dcterms:modified xsi:type="dcterms:W3CDTF">2026-03-09T12:10:58Z</dcterms:modified>
</cp:coreProperties>
</file>