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72" autoAdjust="0"/>
    <p:restoredTop sz="94660"/>
  </p:normalViewPr>
  <p:slideViewPr>
    <p:cSldViewPr snapToGrid="0" showGuides="1">
      <p:cViewPr varScale="1">
        <p:scale>
          <a:sx n="74" d="100"/>
          <a:sy n="74" d="100"/>
        </p:scale>
        <p:origin x="82" y="8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hon Oliveira" userId="2337ff7f39f9576e" providerId="LiveId" clId="{3427AF36-533A-4AE6-801A-7AC25D45C817}"/>
    <pc:docChg chg="custSel modSld">
      <pc:chgData name="Jhon Oliveira" userId="2337ff7f39f9576e" providerId="LiveId" clId="{3427AF36-533A-4AE6-801A-7AC25D45C817}" dt="2026-09-05T13:05:13.514" v="47" actId="1076"/>
      <pc:docMkLst>
        <pc:docMk/>
      </pc:docMkLst>
      <pc:sldChg chg="addSp delSp modSp mod">
        <pc:chgData name="Jhon Oliveira" userId="2337ff7f39f9576e" providerId="LiveId" clId="{3427AF36-533A-4AE6-801A-7AC25D45C817}" dt="2026-09-05T13:05:13.514" v="47" actId="1076"/>
        <pc:sldMkLst>
          <pc:docMk/>
          <pc:sldMk cId="3241542812" sldId="263"/>
        </pc:sldMkLst>
        <pc:picChg chg="add mod">
          <ac:chgData name="Jhon Oliveira" userId="2337ff7f39f9576e" providerId="LiveId" clId="{3427AF36-533A-4AE6-801A-7AC25D45C817}" dt="2026-09-05T13:05:06.180" v="43" actId="1076"/>
          <ac:picMkLst>
            <pc:docMk/>
            <pc:sldMk cId="3241542812" sldId="263"/>
            <ac:picMk id="4" creationId="{70DDFF6B-B5BF-94B0-E7DC-4CA43CF41BA1}"/>
          </ac:picMkLst>
        </pc:picChg>
        <pc:picChg chg="add mod">
          <ac:chgData name="Jhon Oliveira" userId="2337ff7f39f9576e" providerId="LiveId" clId="{3427AF36-533A-4AE6-801A-7AC25D45C817}" dt="2026-09-05T13:05:07.707" v="44" actId="1076"/>
          <ac:picMkLst>
            <pc:docMk/>
            <pc:sldMk cId="3241542812" sldId="263"/>
            <ac:picMk id="7" creationId="{2E04DF3E-0CFF-18A7-8E2F-D8E391C83E3A}"/>
          </ac:picMkLst>
        </pc:picChg>
        <pc:picChg chg="add mod modCrop">
          <ac:chgData name="Jhon Oliveira" userId="2337ff7f39f9576e" providerId="LiveId" clId="{3427AF36-533A-4AE6-801A-7AC25D45C817}" dt="2026-09-05T13:05:10.666" v="46" actId="1076"/>
          <ac:picMkLst>
            <pc:docMk/>
            <pc:sldMk cId="3241542812" sldId="263"/>
            <ac:picMk id="9" creationId="{86738F82-C327-8BF4-99EB-F4FFE11E4AD6}"/>
          </ac:picMkLst>
        </pc:picChg>
        <pc:picChg chg="add del mod">
          <ac:chgData name="Jhon Oliveira" userId="2337ff7f39f9576e" providerId="LiveId" clId="{3427AF36-533A-4AE6-801A-7AC25D45C817}" dt="2026-09-05T13:03:51.867" v="17" actId="478"/>
          <ac:picMkLst>
            <pc:docMk/>
            <pc:sldMk cId="3241542812" sldId="263"/>
            <ac:picMk id="11" creationId="{21A056E9-20FF-256E-1844-BA52C303B38F}"/>
          </ac:picMkLst>
        </pc:picChg>
        <pc:picChg chg="add mod modCrop">
          <ac:chgData name="Jhon Oliveira" userId="2337ff7f39f9576e" providerId="LiveId" clId="{3427AF36-533A-4AE6-801A-7AC25D45C817}" dt="2026-09-05T13:05:13.514" v="47" actId="1076"/>
          <ac:picMkLst>
            <pc:docMk/>
            <pc:sldMk cId="3241542812" sldId="263"/>
            <ac:picMk id="13" creationId="{FC1FAE8A-DB42-D92C-D74B-A1EB8289F9FC}"/>
          </ac:picMkLst>
        </pc:picChg>
        <pc:picChg chg="add mod modCrop">
          <ac:chgData name="Jhon Oliveira" userId="2337ff7f39f9576e" providerId="LiveId" clId="{3427AF36-533A-4AE6-801A-7AC25D45C817}" dt="2026-09-05T13:05:04.650" v="42" actId="1076"/>
          <ac:picMkLst>
            <pc:docMk/>
            <pc:sldMk cId="3241542812" sldId="263"/>
            <ac:picMk id="15" creationId="{56A6BF21-89F8-B03A-7572-D90EB1DCEC98}"/>
          </ac:picMkLst>
        </pc:picChg>
        <pc:picChg chg="add mod">
          <ac:chgData name="Jhon Oliveira" userId="2337ff7f39f9576e" providerId="LiveId" clId="{3427AF36-533A-4AE6-801A-7AC25D45C817}" dt="2026-09-05T13:05:08.924" v="45" actId="1076"/>
          <ac:picMkLst>
            <pc:docMk/>
            <pc:sldMk cId="3241542812" sldId="263"/>
            <ac:picMk id="17" creationId="{A6CD5BEF-BE7A-6B29-B4DC-16024B36E660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5BF3EA5-45D4-F5F6-0868-CFF39CE8804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7CEFA302-757E-07F8-C47C-12C8D95FD4C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5D73FE7-DA3C-849E-0E40-556C36D36E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333025-DC6B-49B9-9B4C-06E28480899C}" type="datetimeFigureOut">
              <a:rPr lang="pt-BR" smtClean="0"/>
              <a:t>05/09/2026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764D265-8133-A83A-B0E2-056AD31D69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D7F9F76-7050-BBF0-AB0A-A3B77ECD97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F0278E-3961-4C2B-B14A-C492176B2AF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08598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F2FCB97-858E-E5FE-7C4B-1B033DC6A0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CD1E67D0-A023-96A6-5B77-C6EF1C801F0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C4D1C2A-92C9-2110-3E9B-B3A6888CF8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333025-DC6B-49B9-9B4C-06E28480899C}" type="datetimeFigureOut">
              <a:rPr lang="pt-BR" smtClean="0"/>
              <a:t>05/09/2026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3EBD881-1ECA-503A-7C6A-B6B9F24EC3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D992095-4523-CE82-C700-53826BBEE6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F0278E-3961-4C2B-B14A-C492176B2AF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524880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08F3D8C8-F888-3802-8340-347118EFDE7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1302122A-6B11-DFDB-5CC6-27530F1134F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53E037E-0597-2441-8F95-95D19D4E6A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333025-DC6B-49B9-9B4C-06E28480899C}" type="datetimeFigureOut">
              <a:rPr lang="pt-BR" smtClean="0"/>
              <a:t>05/09/2026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15BA1E81-47D2-8C39-5CD7-7619125190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C60AA7E-0035-5AC5-7E3E-E56926AC64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F0278E-3961-4C2B-B14A-C492176B2AF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461253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D895C78-21B0-6CE5-B298-8BB2B2BE3E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EA6F200E-FDDA-99D6-8748-5F7FAC678A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C07DE56-7584-919E-D22F-51BFEF8FE7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333025-DC6B-49B9-9B4C-06E28480899C}" type="datetimeFigureOut">
              <a:rPr lang="pt-BR" smtClean="0"/>
              <a:t>05/09/2026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51EFB0F-9C60-76D5-C35F-D2F53AD059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6EF9FB8-3D0B-7950-D851-B45612C527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F0278E-3961-4C2B-B14A-C492176B2AF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452624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7943144-DA3C-92D0-48CA-C175FDA8C9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6CC51EC5-846A-C168-0F6F-4B44FB47A4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4592D849-E375-6461-6E8F-212DFECC62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333025-DC6B-49B9-9B4C-06E28480899C}" type="datetimeFigureOut">
              <a:rPr lang="pt-BR" smtClean="0"/>
              <a:t>05/09/2026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14B97FA6-9EAF-8A8C-A65D-2D7BD7A3C4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00527E5-137A-E85F-8AAE-8FC4164BF6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F0278E-3961-4C2B-B14A-C492176B2AF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802215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FDD0374-791C-DD1B-FCC0-A8D32925C4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C5BFD24-07C9-3186-E47B-FDBEE78A6ED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2AFC4D7F-951C-0516-8247-BD323EB588C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940EA511-EF25-158D-9A6A-CF910467FD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333025-DC6B-49B9-9B4C-06E28480899C}" type="datetimeFigureOut">
              <a:rPr lang="pt-BR" smtClean="0"/>
              <a:t>05/09/2026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76AA5224-79E9-D349-459A-9E00BC87FD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3433B59E-3CC2-F39F-1FD8-796FD12C23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F0278E-3961-4C2B-B14A-C492176B2AF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73871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057ED86-8071-C921-620A-672D34BECC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DA748F98-AFDA-56D2-EF64-83BB41FB73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4224CAB4-CF7C-CCF1-6C49-EDBFD87006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A4B81204-80F9-D687-7306-20A81A13177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23D0276D-F5ED-7A4B-3C6A-DE67A46AA46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F67758EF-1A0B-7566-7656-47A2E850AA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333025-DC6B-49B9-9B4C-06E28480899C}" type="datetimeFigureOut">
              <a:rPr lang="pt-BR" smtClean="0"/>
              <a:t>05/09/2026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0489CF87-C6DE-0089-C7D2-F892F20BE2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6EE4CB22-3FB5-35B4-30CF-617A942604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F0278E-3961-4C2B-B14A-C492176B2AF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067174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8A20BDB-5937-F470-B960-6BD600FFA1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CA04A0BA-9823-7B1D-4DAA-883392D2C0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333025-DC6B-49B9-9B4C-06E28480899C}" type="datetimeFigureOut">
              <a:rPr lang="pt-BR" smtClean="0"/>
              <a:t>05/09/2026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C2B02A9B-B237-4C27-9AA9-B2035EA93B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7488F3FC-F15C-786F-6A38-6D96149D5A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F0278E-3961-4C2B-B14A-C492176B2AF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436222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76AC2927-8636-538E-1920-23D75EEE82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333025-DC6B-49B9-9B4C-06E28480899C}" type="datetimeFigureOut">
              <a:rPr lang="pt-BR" smtClean="0"/>
              <a:t>05/09/2026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CCF18072-AE0A-22CE-C3F8-442751559A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41BB2909-3DF2-F96B-8786-061A592DAC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F0278E-3961-4C2B-B14A-C492176B2AF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564387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B46628-0081-7E1D-CD6B-C533812D25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76B309AF-63C4-EFCA-EB11-A9A11044E8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E0EF820C-5660-A682-1039-D4F6251F5A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72D0931C-2678-4A14-DCA6-3E3C4FF2BC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333025-DC6B-49B9-9B4C-06E28480899C}" type="datetimeFigureOut">
              <a:rPr lang="pt-BR" smtClean="0"/>
              <a:t>05/09/2026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0970ADFF-E69D-B1F1-6AA0-8D3D58981D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CC2D0D05-FC33-2FE4-D619-1C3F42C7CD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F0278E-3961-4C2B-B14A-C492176B2AF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689785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3004BA7-AF0E-9DA2-CCB9-3E81F43070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55A2097A-D8C1-B5AB-C141-110A2E1D4C9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D574A7F7-E626-20A3-2863-8E87AC60C30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46D0EC6F-D7DE-E2CD-B723-493D31FEEA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333025-DC6B-49B9-9B4C-06E28480899C}" type="datetimeFigureOut">
              <a:rPr lang="pt-BR" smtClean="0"/>
              <a:t>05/09/2026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31572797-AC4F-7EAA-A6C1-4ED8C2E8F0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0B108257-1F81-8522-A18F-C6D645036F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F0278E-3961-4C2B-B14A-C492176B2AF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779686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CBE4EB28-D002-04C1-37FA-EA7C2A7E7D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7AB14088-9F94-61BB-6D58-62A78C51EC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DDD8EEC-770F-5D4D-DFA1-E756635C5A6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6333025-DC6B-49B9-9B4C-06E28480899C}" type="datetimeFigureOut">
              <a:rPr lang="pt-BR" smtClean="0"/>
              <a:t>05/09/2026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E0A94C9-8131-BA9D-26C4-45C269B1C8C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BB584CA-3D0A-85BE-F778-2CEDC57F7C9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FF0278E-3961-4C2B-B14A-C492176B2AF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772890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DFAF5F96-4664-D39B-98C9-764A521D65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04000" cy="1926949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99E7645D-97FA-E1C2-6F01-012AEED3743C}"/>
              </a:ext>
            </a:extLst>
          </p:cNvPr>
          <p:cNvSpPr txBox="1"/>
          <p:nvPr/>
        </p:nvSpPr>
        <p:spPr>
          <a:xfrm>
            <a:off x="2489200" y="2875280"/>
            <a:ext cx="72339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dirty="0">
                <a:latin typeface="Comic Sans MS" panose="030F0702030302020204" pitchFamily="66" charset="0"/>
              </a:rPr>
              <a:t>Título do trabalho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7713507F-FCE7-D2E6-13D3-E75DA52649C6}"/>
              </a:ext>
            </a:extLst>
          </p:cNvPr>
          <p:cNvSpPr txBox="1"/>
          <p:nvPr/>
        </p:nvSpPr>
        <p:spPr>
          <a:xfrm>
            <a:off x="6096000" y="3688217"/>
            <a:ext cx="59944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latin typeface="Comic Sans MS" panose="030F0702030302020204" pitchFamily="66" charset="0"/>
              </a:rPr>
              <a:t>Nome do primeiro autor</a:t>
            </a:r>
          </a:p>
          <a:p>
            <a:r>
              <a:rPr lang="pt-BR" sz="2400" dirty="0">
                <a:latin typeface="Comic Sans MS" panose="030F0702030302020204" pitchFamily="66" charset="0"/>
              </a:rPr>
              <a:t>Nome do segundo autor</a:t>
            </a:r>
          </a:p>
          <a:p>
            <a:r>
              <a:rPr lang="pt-BR" sz="2400" dirty="0">
                <a:latin typeface="Comic Sans MS" panose="030F0702030302020204" pitchFamily="66" charset="0"/>
              </a:rPr>
              <a:t>Nome do terceiro autor</a:t>
            </a:r>
          </a:p>
          <a:p>
            <a:r>
              <a:rPr lang="pt-BR" sz="2400" dirty="0">
                <a:latin typeface="Comic Sans MS" panose="030F0702030302020204" pitchFamily="66" charset="0"/>
              </a:rPr>
              <a:t>Nome do quarto autor</a:t>
            </a:r>
          </a:p>
          <a:p>
            <a:r>
              <a:rPr lang="pt-BR" sz="2400" dirty="0">
                <a:latin typeface="Comic Sans MS" panose="030F0702030302020204" pitchFamily="66" charset="0"/>
              </a:rPr>
              <a:t>Nome do quinto autor</a:t>
            </a:r>
          </a:p>
          <a:p>
            <a:r>
              <a:rPr lang="pt-BR" sz="2400" dirty="0">
                <a:latin typeface="Comic Sans MS" panose="030F0702030302020204" pitchFamily="66" charset="0"/>
              </a:rPr>
              <a:t>Nome do sexto autor</a:t>
            </a:r>
          </a:p>
          <a:p>
            <a:r>
              <a:rPr lang="pt-BR" sz="2400" dirty="0">
                <a:latin typeface="Comic Sans MS" panose="030F0702030302020204" pitchFamily="66" charset="0"/>
              </a:rPr>
              <a:t>Instituição</a:t>
            </a:r>
          </a:p>
        </p:txBody>
      </p:sp>
    </p:spTree>
    <p:extLst>
      <p:ext uri="{BB962C8B-B14F-4D97-AF65-F5344CB8AC3E}">
        <p14:creationId xmlns:p14="http://schemas.microsoft.com/office/powerpoint/2010/main" val="31302238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96F684A-2A20-E61D-0C1D-F1D1E38B38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1925"/>
            <a:ext cx="10515600" cy="1325563"/>
          </a:xfrm>
        </p:spPr>
        <p:txBody>
          <a:bodyPr/>
          <a:lstStyle/>
          <a:p>
            <a:r>
              <a:rPr lang="pt-BR" u="sng" dirty="0">
                <a:latin typeface="Comic Sans MS" panose="030F0702030302020204" pitchFamily="66" charset="0"/>
              </a:rPr>
              <a:t>Sumário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9617ACCB-623C-074F-D2FB-5D24A8E494F7}"/>
              </a:ext>
            </a:extLst>
          </p:cNvPr>
          <p:cNvSpPr txBox="1"/>
          <p:nvPr/>
        </p:nvSpPr>
        <p:spPr>
          <a:xfrm>
            <a:off x="329045" y="1593677"/>
            <a:ext cx="11533909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800" dirty="0">
                <a:latin typeface="Comic Sans MS" panose="030F0702030302020204" pitchFamily="66" charset="0"/>
              </a:rPr>
              <a:t>Introdução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2800" dirty="0"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800" dirty="0">
                <a:latin typeface="Comic Sans MS" panose="030F0702030302020204" pitchFamily="66" charset="0"/>
              </a:rPr>
              <a:t>Materiais e métodos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2800" dirty="0"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800" dirty="0">
                <a:latin typeface="Comic Sans MS" panose="030F0702030302020204" pitchFamily="66" charset="0"/>
              </a:rPr>
              <a:t>Resultados e Discussão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2800" dirty="0"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800" dirty="0">
                <a:latin typeface="Comic Sans MS" panose="030F0702030302020204" pitchFamily="66" charset="0"/>
              </a:rPr>
              <a:t>Conclusões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2800" dirty="0"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800" dirty="0">
                <a:latin typeface="Comic Sans MS" panose="030F0702030302020204" pitchFamily="66" charset="0"/>
              </a:rPr>
              <a:t>Referências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2800" dirty="0"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800" dirty="0">
                <a:latin typeface="Comic Sans MS" panose="030F0702030302020204" pitchFamily="66" charset="0"/>
              </a:rPr>
              <a:t>Agradecimentos (opcional)</a:t>
            </a:r>
            <a:endParaRPr lang="pt-BR" sz="2800" dirty="0"/>
          </a:p>
        </p:txBody>
      </p:sp>
    </p:spTree>
    <p:extLst>
      <p:ext uri="{BB962C8B-B14F-4D97-AF65-F5344CB8AC3E}">
        <p14:creationId xmlns:p14="http://schemas.microsoft.com/office/powerpoint/2010/main" val="25124124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6CABF6-8D03-5B33-E9E0-8FE4F44531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6036EFB-EB14-728C-605B-A7EA7CB81D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1925"/>
            <a:ext cx="10515600" cy="1325563"/>
          </a:xfrm>
        </p:spPr>
        <p:txBody>
          <a:bodyPr/>
          <a:lstStyle/>
          <a:p>
            <a:r>
              <a:rPr lang="pt-BR" u="sng" dirty="0">
                <a:latin typeface="Comic Sans MS" panose="030F0702030302020204" pitchFamily="66" charset="0"/>
              </a:rPr>
              <a:t>Introdução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CEB48A09-6689-10CF-422A-36C85FA9028C}"/>
              </a:ext>
            </a:extLst>
          </p:cNvPr>
          <p:cNvSpPr txBox="1"/>
          <p:nvPr/>
        </p:nvSpPr>
        <p:spPr>
          <a:xfrm>
            <a:off x="329045" y="1593677"/>
            <a:ext cx="11533909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800" dirty="0">
                <a:latin typeface="Comic Sans MS" panose="030F0702030302020204" pitchFamily="66" charset="0"/>
              </a:rPr>
              <a:t>Tópico 1.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2800" dirty="0"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800" dirty="0">
                <a:latin typeface="Comic Sans MS" panose="030F0702030302020204" pitchFamily="66" charset="0"/>
              </a:rPr>
              <a:t>Tópico 2.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2800" dirty="0"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800" dirty="0">
                <a:latin typeface="Comic Sans MS" panose="030F0702030302020204" pitchFamily="66" charset="0"/>
              </a:rPr>
              <a:t>Tópico 3.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2800" dirty="0"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800" dirty="0">
                <a:latin typeface="Comic Sans MS" panose="030F0702030302020204" pitchFamily="66" charset="0"/>
              </a:rPr>
              <a:t>Tópico 4.</a:t>
            </a:r>
          </a:p>
        </p:txBody>
      </p:sp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id="{C43B38E5-6292-F499-ABDF-3DABB3297C2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76255181"/>
              </p:ext>
            </p:extLst>
          </p:nvPr>
        </p:nvGraphicFramePr>
        <p:xfrm>
          <a:off x="329044" y="6325235"/>
          <a:ext cx="11533909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533909">
                  <a:extLst>
                    <a:ext uri="{9D8B030D-6E8A-4147-A177-3AD203B41FA5}">
                      <a16:colId xmlns:a16="http://schemas.microsoft.com/office/drawing/2014/main" val="207377386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pt-BR" sz="1200" b="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Referências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526218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013890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27EE2B-F756-0458-10DD-D250A6F205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F899F84-0FA7-E564-E0CB-C19C7A33A7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1925"/>
            <a:ext cx="10515600" cy="1325563"/>
          </a:xfrm>
        </p:spPr>
        <p:txBody>
          <a:bodyPr/>
          <a:lstStyle/>
          <a:p>
            <a:r>
              <a:rPr lang="pt-BR" u="sng" dirty="0">
                <a:latin typeface="Comic Sans MS" panose="030F0702030302020204" pitchFamily="66" charset="0"/>
              </a:rPr>
              <a:t>Materiais e métodos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1C5C9516-DA71-18A8-4B89-16DD0117B1EF}"/>
              </a:ext>
            </a:extLst>
          </p:cNvPr>
          <p:cNvSpPr txBox="1"/>
          <p:nvPr/>
        </p:nvSpPr>
        <p:spPr>
          <a:xfrm>
            <a:off x="329045" y="1593677"/>
            <a:ext cx="11533909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800" dirty="0">
                <a:latin typeface="Comic Sans MS" panose="030F0702030302020204" pitchFamily="66" charset="0"/>
              </a:rPr>
              <a:t>Tópico 1.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2800" dirty="0"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800" dirty="0">
                <a:latin typeface="Comic Sans MS" panose="030F0702030302020204" pitchFamily="66" charset="0"/>
              </a:rPr>
              <a:t>Tópico 2.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2800" dirty="0"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800" dirty="0">
                <a:latin typeface="Comic Sans MS" panose="030F0702030302020204" pitchFamily="66" charset="0"/>
              </a:rPr>
              <a:t>Tópico 3.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2800" dirty="0"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800" dirty="0">
                <a:latin typeface="Comic Sans MS" panose="030F0702030302020204" pitchFamily="66" charset="0"/>
              </a:rPr>
              <a:t>Tópico 4.</a:t>
            </a:r>
          </a:p>
        </p:txBody>
      </p:sp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id="{0083579A-A034-7DCF-7B9B-ED0B4C945D4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44581352"/>
              </p:ext>
            </p:extLst>
          </p:nvPr>
        </p:nvGraphicFramePr>
        <p:xfrm>
          <a:off x="329044" y="6325235"/>
          <a:ext cx="11533909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533909">
                  <a:extLst>
                    <a:ext uri="{9D8B030D-6E8A-4147-A177-3AD203B41FA5}">
                      <a16:colId xmlns:a16="http://schemas.microsoft.com/office/drawing/2014/main" val="207377386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pt-BR" sz="1200" b="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Referências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526218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950212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AED5B5-92C7-1B80-B6D2-7F29C942D4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04CFC65-70FE-3B58-4E60-F60DEFE779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1925"/>
            <a:ext cx="10515600" cy="1325563"/>
          </a:xfrm>
        </p:spPr>
        <p:txBody>
          <a:bodyPr/>
          <a:lstStyle/>
          <a:p>
            <a:r>
              <a:rPr lang="pt-BR" u="sng" dirty="0">
                <a:latin typeface="Comic Sans MS" panose="030F0702030302020204" pitchFamily="66" charset="0"/>
              </a:rPr>
              <a:t>Resultados e discussão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B7C0D14A-6409-D117-C836-19C0A054B588}"/>
              </a:ext>
            </a:extLst>
          </p:cNvPr>
          <p:cNvSpPr txBox="1"/>
          <p:nvPr/>
        </p:nvSpPr>
        <p:spPr>
          <a:xfrm>
            <a:off x="329045" y="1593677"/>
            <a:ext cx="11533909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800" dirty="0">
                <a:latin typeface="Comic Sans MS" panose="030F0702030302020204" pitchFamily="66" charset="0"/>
              </a:rPr>
              <a:t>Tópico 1.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2800" dirty="0"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800" dirty="0">
                <a:latin typeface="Comic Sans MS" panose="030F0702030302020204" pitchFamily="66" charset="0"/>
              </a:rPr>
              <a:t>Tópico 2.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2800" dirty="0"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800" dirty="0">
                <a:latin typeface="Comic Sans MS" panose="030F0702030302020204" pitchFamily="66" charset="0"/>
              </a:rPr>
              <a:t>Tópico 3.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2800" dirty="0"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800" dirty="0">
                <a:latin typeface="Comic Sans MS" panose="030F0702030302020204" pitchFamily="66" charset="0"/>
              </a:rPr>
              <a:t>Tópico 4.</a:t>
            </a:r>
          </a:p>
        </p:txBody>
      </p:sp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id="{B72387AC-E504-C71F-6F82-0889A5D2219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44581352"/>
              </p:ext>
            </p:extLst>
          </p:nvPr>
        </p:nvGraphicFramePr>
        <p:xfrm>
          <a:off x="329044" y="6325235"/>
          <a:ext cx="11533909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533909">
                  <a:extLst>
                    <a:ext uri="{9D8B030D-6E8A-4147-A177-3AD203B41FA5}">
                      <a16:colId xmlns:a16="http://schemas.microsoft.com/office/drawing/2014/main" val="207377386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pt-BR" sz="1200" b="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Referências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526218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047943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ED337E-5D4F-19FD-B481-B87B76F94F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7CF6817-FC45-F47B-8972-696EDAEC7A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1925"/>
            <a:ext cx="10515600" cy="1325563"/>
          </a:xfrm>
        </p:spPr>
        <p:txBody>
          <a:bodyPr/>
          <a:lstStyle/>
          <a:p>
            <a:r>
              <a:rPr lang="pt-BR" u="sng" dirty="0">
                <a:latin typeface="Comic Sans MS" panose="030F0702030302020204" pitchFamily="66" charset="0"/>
              </a:rPr>
              <a:t>Conclusões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0029EBA2-549D-AE08-EE43-2AF7BFB89C40}"/>
              </a:ext>
            </a:extLst>
          </p:cNvPr>
          <p:cNvSpPr txBox="1"/>
          <p:nvPr/>
        </p:nvSpPr>
        <p:spPr>
          <a:xfrm>
            <a:off x="329045" y="1593677"/>
            <a:ext cx="11533909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800" dirty="0">
                <a:latin typeface="Comic Sans MS" panose="030F0702030302020204" pitchFamily="66" charset="0"/>
              </a:rPr>
              <a:t>Tópico 1.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2800" dirty="0"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800" dirty="0">
                <a:latin typeface="Comic Sans MS" panose="030F0702030302020204" pitchFamily="66" charset="0"/>
              </a:rPr>
              <a:t>Tópico 2.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2800" dirty="0"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800" dirty="0">
                <a:latin typeface="Comic Sans MS" panose="030F0702030302020204" pitchFamily="66" charset="0"/>
              </a:rPr>
              <a:t>Tópico 3.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2800" dirty="0"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800" dirty="0">
                <a:latin typeface="Comic Sans MS" panose="030F0702030302020204" pitchFamily="66" charset="0"/>
              </a:rPr>
              <a:t>Tópico 4.</a:t>
            </a:r>
          </a:p>
        </p:txBody>
      </p:sp>
    </p:spTree>
    <p:extLst>
      <p:ext uri="{BB962C8B-B14F-4D97-AF65-F5344CB8AC3E}">
        <p14:creationId xmlns:p14="http://schemas.microsoft.com/office/powerpoint/2010/main" val="19417303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DF916C-5BAF-11CE-0565-31654037A2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E0D0EBC-BC56-0B47-1C06-97EE29F866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1925"/>
            <a:ext cx="10515600" cy="1325563"/>
          </a:xfrm>
        </p:spPr>
        <p:txBody>
          <a:bodyPr/>
          <a:lstStyle/>
          <a:p>
            <a:r>
              <a:rPr lang="pt-BR" u="sng" dirty="0">
                <a:latin typeface="Comic Sans MS" panose="030F0702030302020204" pitchFamily="66" charset="0"/>
              </a:rPr>
              <a:t>Referências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3F9BABA2-44C0-679D-F288-F82AD088B84B}"/>
              </a:ext>
            </a:extLst>
          </p:cNvPr>
          <p:cNvSpPr txBox="1"/>
          <p:nvPr/>
        </p:nvSpPr>
        <p:spPr>
          <a:xfrm>
            <a:off x="329045" y="1593677"/>
            <a:ext cx="11533909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800" dirty="0">
                <a:latin typeface="Comic Sans MS" panose="030F0702030302020204" pitchFamily="66" charset="0"/>
              </a:rPr>
              <a:t>Tópico 1.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2800" dirty="0"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800" dirty="0">
                <a:latin typeface="Comic Sans MS" panose="030F0702030302020204" pitchFamily="66" charset="0"/>
              </a:rPr>
              <a:t>Tópico 2.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2800" dirty="0"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800" dirty="0">
                <a:latin typeface="Comic Sans MS" panose="030F0702030302020204" pitchFamily="66" charset="0"/>
              </a:rPr>
              <a:t>Tópico 3.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2800" dirty="0"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800" dirty="0">
                <a:latin typeface="Comic Sans MS" panose="030F0702030302020204" pitchFamily="66" charset="0"/>
              </a:rPr>
              <a:t>Tópico 4.</a:t>
            </a:r>
          </a:p>
        </p:txBody>
      </p:sp>
    </p:spTree>
    <p:extLst>
      <p:ext uri="{BB962C8B-B14F-4D97-AF65-F5344CB8AC3E}">
        <p14:creationId xmlns:p14="http://schemas.microsoft.com/office/powerpoint/2010/main" val="30937589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781265-C6A0-F832-5684-054B35BE7E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5157125-EC67-008D-6CE4-2FB60687D4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1925"/>
            <a:ext cx="10515600" cy="1325563"/>
          </a:xfrm>
        </p:spPr>
        <p:txBody>
          <a:bodyPr/>
          <a:lstStyle/>
          <a:p>
            <a:r>
              <a:rPr lang="pt-BR" u="sng" dirty="0">
                <a:latin typeface="Comic Sans MS" panose="030F0702030302020204" pitchFamily="66" charset="0"/>
              </a:rPr>
              <a:t>Agradecimentos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DE325CED-677F-F37F-36A2-70F2DFCD4FD1}"/>
              </a:ext>
            </a:extLst>
          </p:cNvPr>
          <p:cNvSpPr txBox="1"/>
          <p:nvPr/>
        </p:nvSpPr>
        <p:spPr>
          <a:xfrm>
            <a:off x="329045" y="1593677"/>
            <a:ext cx="11533909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800" dirty="0">
                <a:latin typeface="Comic Sans MS" panose="030F0702030302020204" pitchFamily="66" charset="0"/>
              </a:rPr>
              <a:t>Tópico 1.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2800" dirty="0"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800" dirty="0">
                <a:latin typeface="Comic Sans MS" panose="030F0702030302020204" pitchFamily="66" charset="0"/>
              </a:rPr>
              <a:t>Tópico 2.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2800" dirty="0"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800" dirty="0">
                <a:latin typeface="Comic Sans MS" panose="030F0702030302020204" pitchFamily="66" charset="0"/>
              </a:rPr>
              <a:t>Tópico 3.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2800" dirty="0"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800" dirty="0">
                <a:latin typeface="Comic Sans MS" panose="030F0702030302020204" pitchFamily="66" charset="0"/>
              </a:rPr>
              <a:t>Tópico 4.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70DDFF6B-B5BF-94B0-E7DC-4CA43CF41B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6807" y="1462220"/>
            <a:ext cx="1876298" cy="2160000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2E04DF3E-0CFF-18A7-8E2F-D8E391C83E3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8452" y="1364734"/>
            <a:ext cx="2160000" cy="2160000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86738F82-C327-8BF4-99EB-F4FFE11E4AD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87" t="8333" r="21894" b="10152"/>
          <a:stretch>
            <a:fillRect/>
          </a:stretch>
        </p:blipFill>
        <p:spPr>
          <a:xfrm>
            <a:off x="4534268" y="3852023"/>
            <a:ext cx="2204124" cy="2160000"/>
          </a:xfrm>
          <a:prstGeom prst="rect">
            <a:avLst/>
          </a:prstGeom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id="{FC1FAE8A-DB42-D92C-D74B-A1EB8289F9F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99" t="42121" r="9798" b="44091"/>
          <a:stretch>
            <a:fillRect/>
          </a:stretch>
        </p:blipFill>
        <p:spPr>
          <a:xfrm>
            <a:off x="7290802" y="4086725"/>
            <a:ext cx="4821383" cy="945574"/>
          </a:xfrm>
          <a:prstGeom prst="rect">
            <a:avLst/>
          </a:prstGeom>
        </p:spPr>
      </p:pic>
      <p:pic>
        <p:nvPicPr>
          <p:cNvPr id="15" name="Imagem 14">
            <a:extLst>
              <a:ext uri="{FF2B5EF4-FFF2-40B4-BE49-F238E27FC236}">
                <a16:creationId xmlns:a16="http://schemas.microsoft.com/office/drawing/2014/main" id="{56A6BF21-89F8-B03A-7572-D90EB1DCEC9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73" t="43030" r="15102" b="43182"/>
          <a:stretch>
            <a:fillRect/>
          </a:stretch>
        </p:blipFill>
        <p:spPr>
          <a:xfrm>
            <a:off x="7218067" y="1813651"/>
            <a:ext cx="4966855" cy="945573"/>
          </a:xfrm>
          <a:prstGeom prst="rect">
            <a:avLst/>
          </a:prstGeom>
        </p:spPr>
      </p:pic>
      <p:pic>
        <p:nvPicPr>
          <p:cNvPr id="17" name="Imagem 16">
            <a:extLst>
              <a:ext uri="{FF2B5EF4-FFF2-40B4-BE49-F238E27FC236}">
                <a16:creationId xmlns:a16="http://schemas.microsoft.com/office/drawing/2014/main" id="{A6CD5BEF-BE7A-6B29-B4DC-16024B36E66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643" y="3952299"/>
            <a:ext cx="1978625" cy="21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154281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127</Words>
  <Application>Microsoft Office PowerPoint</Application>
  <PresentationFormat>Widescreen</PresentationFormat>
  <Paragraphs>71</Paragraphs>
  <Slides>8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8</vt:i4>
      </vt:variant>
    </vt:vector>
  </HeadingPairs>
  <TitlesOfParts>
    <vt:vector size="13" baseType="lpstr">
      <vt:lpstr>Aptos</vt:lpstr>
      <vt:lpstr>Aptos Display</vt:lpstr>
      <vt:lpstr>Arial</vt:lpstr>
      <vt:lpstr>Comic Sans MS</vt:lpstr>
      <vt:lpstr>Tema do Office</vt:lpstr>
      <vt:lpstr>Apresentação do PowerPoint</vt:lpstr>
      <vt:lpstr>Sumário</vt:lpstr>
      <vt:lpstr>Introdução</vt:lpstr>
      <vt:lpstr>Materiais e métodos</vt:lpstr>
      <vt:lpstr>Resultados e discussão</vt:lpstr>
      <vt:lpstr>Conclusões</vt:lpstr>
      <vt:lpstr>Referências</vt:lpstr>
      <vt:lpstr>Agradecimentos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Jhon Oliveira</dc:creator>
  <cp:lastModifiedBy>Jhon Oliveira</cp:lastModifiedBy>
  <cp:revision>1</cp:revision>
  <dcterms:created xsi:type="dcterms:W3CDTF">2026-09-05T12:50:54Z</dcterms:created>
  <dcterms:modified xsi:type="dcterms:W3CDTF">2026-09-05T13:05:16Z</dcterms:modified>
</cp:coreProperties>
</file>