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8137525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564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  <p:ext uri="GoogleSlidesCustomDataVersion2">
      <go:slidesCustomData xmlns:go="http://customooxmlschemas.google.com/" r:id="rId16" roundtripDataSignature="AMtx7mjcIW91f/Pwoc5EkiYRjkEmQa1W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564" orient="horz"/>
        <p:guide pos="38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/>
          <p:nvPr>
            <p:ph type="ctrTitle"/>
          </p:nvPr>
        </p:nvSpPr>
        <p:spPr>
          <a:xfrm>
            <a:off x="1524001" y="1331767"/>
            <a:ext cx="9144000" cy="28330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4"/>
          <p:cNvSpPr txBox="1"/>
          <p:nvPr>
            <p:ph idx="1" type="subTitle"/>
          </p:nvPr>
        </p:nvSpPr>
        <p:spPr>
          <a:xfrm>
            <a:off x="1524001" y="4274086"/>
            <a:ext cx="9144000" cy="19646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4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/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" type="body"/>
          </p:nvPr>
        </p:nvSpPr>
        <p:spPr>
          <a:xfrm rot="5400000">
            <a:off x="3514409" y="-509967"/>
            <a:ext cx="5163185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3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3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4"/>
          <p:cNvSpPr txBox="1"/>
          <p:nvPr>
            <p:ph type="title"/>
          </p:nvPr>
        </p:nvSpPr>
        <p:spPr>
          <a:xfrm rot="5400000">
            <a:off x="6591263" y="2566888"/>
            <a:ext cx="6896177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" type="body"/>
          </p:nvPr>
        </p:nvSpPr>
        <p:spPr>
          <a:xfrm rot="5400000">
            <a:off x="1257261" y="14188"/>
            <a:ext cx="6896177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" type="body"/>
          </p:nvPr>
        </p:nvSpPr>
        <p:spPr>
          <a:xfrm>
            <a:off x="838201" y="2166241"/>
            <a:ext cx="10515600" cy="516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type="title"/>
          </p:nvPr>
        </p:nvSpPr>
        <p:spPr>
          <a:xfrm>
            <a:off x="831851" y="2028732"/>
            <a:ext cx="10515600" cy="338498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" type="body"/>
          </p:nvPr>
        </p:nvSpPr>
        <p:spPr>
          <a:xfrm>
            <a:off x="831851" y="5445741"/>
            <a:ext cx="10515600" cy="17800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6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838200" y="2166241"/>
            <a:ext cx="5181600" cy="516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2" type="body"/>
          </p:nvPr>
        </p:nvSpPr>
        <p:spPr>
          <a:xfrm>
            <a:off x="6172201" y="2166241"/>
            <a:ext cx="5181600" cy="516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7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8"/>
          <p:cNvSpPr txBox="1"/>
          <p:nvPr>
            <p:ph type="title"/>
          </p:nvPr>
        </p:nvSpPr>
        <p:spPr>
          <a:xfrm>
            <a:off x="839788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" type="body"/>
          </p:nvPr>
        </p:nvSpPr>
        <p:spPr>
          <a:xfrm>
            <a:off x="839791" y="1994825"/>
            <a:ext cx="5157787" cy="9776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839791" y="2972459"/>
            <a:ext cx="5157787" cy="437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3" type="body"/>
          </p:nvPr>
        </p:nvSpPr>
        <p:spPr>
          <a:xfrm>
            <a:off x="6172200" y="1994825"/>
            <a:ext cx="5183189" cy="9776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8"/>
          <p:cNvSpPr txBox="1"/>
          <p:nvPr>
            <p:ph idx="4" type="body"/>
          </p:nvPr>
        </p:nvSpPr>
        <p:spPr>
          <a:xfrm>
            <a:off x="6172200" y="2972459"/>
            <a:ext cx="5183189" cy="4372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9"/>
          <p:cNvSpPr txBox="1"/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/>
          <p:nvPr>
            <p:ph type="title"/>
          </p:nvPr>
        </p:nvSpPr>
        <p:spPr>
          <a:xfrm>
            <a:off x="839792" y="542502"/>
            <a:ext cx="3932237" cy="189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" type="body"/>
          </p:nvPr>
        </p:nvSpPr>
        <p:spPr>
          <a:xfrm>
            <a:off x="5183187" y="1171656"/>
            <a:ext cx="6172201" cy="57829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1"/>
          <p:cNvSpPr txBox="1"/>
          <p:nvPr>
            <p:ph idx="2" type="body"/>
          </p:nvPr>
        </p:nvSpPr>
        <p:spPr>
          <a:xfrm>
            <a:off x="839792" y="2441260"/>
            <a:ext cx="3932237" cy="45227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1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2"/>
          <p:cNvSpPr txBox="1"/>
          <p:nvPr>
            <p:ph type="title"/>
          </p:nvPr>
        </p:nvSpPr>
        <p:spPr>
          <a:xfrm>
            <a:off x="839792" y="542502"/>
            <a:ext cx="3932237" cy="189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/>
          <p:nvPr>
            <p:ph idx="2" type="pic"/>
          </p:nvPr>
        </p:nvSpPr>
        <p:spPr>
          <a:xfrm>
            <a:off x="5183187" y="1171656"/>
            <a:ext cx="6172201" cy="5782917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2"/>
          <p:cNvSpPr txBox="1"/>
          <p:nvPr>
            <p:ph idx="1" type="body"/>
          </p:nvPr>
        </p:nvSpPr>
        <p:spPr>
          <a:xfrm>
            <a:off x="839792" y="2441260"/>
            <a:ext cx="3932237" cy="45227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2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2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838201" y="433251"/>
            <a:ext cx="10515600" cy="157287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838201" y="2166241"/>
            <a:ext cx="10515600" cy="5163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0" type="dt"/>
          </p:nvPr>
        </p:nvSpPr>
        <p:spPr>
          <a:xfrm>
            <a:off x="8382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3"/>
          <p:cNvSpPr txBox="1"/>
          <p:nvPr>
            <p:ph idx="11" type="ftr"/>
          </p:nvPr>
        </p:nvSpPr>
        <p:spPr>
          <a:xfrm>
            <a:off x="4038601" y="7542283"/>
            <a:ext cx="41148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2" type="sldNum"/>
          </p:nvPr>
        </p:nvSpPr>
        <p:spPr>
          <a:xfrm>
            <a:off x="8610601" y="7542283"/>
            <a:ext cx="2743200" cy="43324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736413" y="1935162"/>
            <a:ext cx="10820399" cy="2458478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309358" y="2914344"/>
            <a:ext cx="7708712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8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 do trabalho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4876800" y="4621759"/>
            <a:ext cx="2438400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Autores 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68280" y="7192962"/>
            <a:ext cx="368215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Organização: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de Ciências da Saúde - CCS 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9297962" y="6716002"/>
            <a:ext cx="1752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Apoio:   </a:t>
            </a:r>
            <a:endParaRPr b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25743" l="9943" r="9754" t="25761"/>
          <a:stretch/>
        </p:blipFill>
        <p:spPr>
          <a:xfrm>
            <a:off x="9347012" y="7085327"/>
            <a:ext cx="2209800" cy="7504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2192001" cy="16521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0" name="Google Shape;160;p11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61" name="Google Shape;161;p11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62" name="Google Shape;162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cxnSp>
        <p:nvCxnSpPr>
          <p:cNvPr id="96" name="Google Shape;96;p2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97" name="Google Shape;97;p2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98" name="Google Shape;9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Objetivos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" name="Google Shape;104;p3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5" name="Google Shape;105;p3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06" name="Google Shape;10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4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13" name="Google Shape;113;p4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14" name="Google Shape;114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Google Shape;120;p5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1" name="Google Shape;121;p5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22" name="Google Shape;122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8" name="Google Shape;128;p6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9" name="Google Shape;129;p6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30" name="Google Shape;1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6" name="Google Shape;136;p7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7" name="Google Shape;137;p7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38" name="Google Shape;138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4" name="Google Shape;144;p8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5" name="Google Shape;145;p8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46" name="Google Shape;146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/>
          <p:nvPr/>
        </p:nvSpPr>
        <p:spPr>
          <a:xfrm>
            <a:off x="2755234" y="212416"/>
            <a:ext cx="8855349" cy="884546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003399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b="1" sz="3000">
              <a:solidFill>
                <a:srgbClr val="0033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2" name="Google Shape;152;p10"/>
          <p:cNvCxnSpPr/>
          <p:nvPr/>
        </p:nvCxnSpPr>
        <p:spPr>
          <a:xfrm rot="10800000">
            <a:off x="609600" y="7921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3" name="Google Shape;153;p10"/>
          <p:cNvCxnSpPr/>
          <p:nvPr/>
        </p:nvCxnSpPr>
        <p:spPr>
          <a:xfrm rot="10800000">
            <a:off x="637783" y="6811962"/>
            <a:ext cx="10972800" cy="0"/>
          </a:xfrm>
          <a:prstGeom prst="straightConnector1">
            <a:avLst/>
          </a:prstGeom>
          <a:noFill/>
          <a:ln cap="flat" cmpd="thickThin" w="63500">
            <a:solidFill>
              <a:srgbClr val="003399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154" name="Google Shape;154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7147809"/>
            <a:ext cx="12191999" cy="9897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2017-10-31T01:08:48Z</dcterms:created>
  <dc:creator>Alinnenote</dc:creator>
</cp:coreProperties>
</file>