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325" r:id="rId4"/>
    <p:sldId id="327" r:id="rId5"/>
    <p:sldId id="328" r:id="rId6"/>
    <p:sldId id="319" r:id="rId7"/>
    <p:sldId id="329" r:id="rId8"/>
    <p:sldId id="330" r:id="rId9"/>
    <p:sldId id="343" r:id="rId10"/>
    <p:sldId id="337" r:id="rId11"/>
    <p:sldId id="335" r:id="rId12"/>
    <p:sldId id="339" r:id="rId13"/>
    <p:sldId id="341" r:id="rId14"/>
    <p:sldId id="332" r:id="rId15"/>
    <p:sldId id="324" r:id="rId16"/>
    <p:sldId id="298" r:id="rId17"/>
  </p:sldIdLst>
  <p:sldSz cx="12192000" cy="81375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4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rbeli" initials="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037C8-A43F-4A3F-884C-AAB5F38160CE}" v="102" dt="2018-10-23T20:05:58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15" autoAdjust="0"/>
    <p:restoredTop sz="86388" autoAdjust="0"/>
  </p:normalViewPr>
  <p:slideViewPr>
    <p:cSldViewPr>
      <p:cViewPr varScale="1">
        <p:scale>
          <a:sx n="98" d="100"/>
          <a:sy n="98" d="100"/>
        </p:scale>
        <p:origin x="888" y="72"/>
      </p:cViewPr>
      <p:guideLst>
        <p:guide orient="horz" pos="2564"/>
        <p:guide pos="3841"/>
      </p:guideLst>
    </p:cSldViewPr>
  </p:slideViewPr>
  <p:outlineViewPr>
    <p:cViewPr>
      <p:scale>
        <a:sx n="33" d="100"/>
        <a:sy n="33" d="100"/>
      </p:scale>
      <p:origin x="2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25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Oliveira" userId="64ef5c07475a3916" providerId="LiveId" clId="{493037C8-A43F-4A3F-884C-AAB5F38160CE}"/>
    <pc:docChg chg="undo custSel addSld delSld modSld sldOrd">
      <pc:chgData name="Michele Oliveira" userId="64ef5c07475a3916" providerId="LiveId" clId="{493037C8-A43F-4A3F-884C-AAB5F38160CE}" dt="2018-10-23T20:06:28.898" v="670" actId="255"/>
      <pc:docMkLst>
        <pc:docMk/>
      </pc:docMkLst>
      <pc:sldChg chg="del">
        <pc:chgData name="Michele Oliveira" userId="64ef5c07475a3916" providerId="LiveId" clId="{493037C8-A43F-4A3F-884C-AAB5F38160CE}" dt="2018-10-23T19:52:49.327" v="413" actId="2696"/>
        <pc:sldMkLst>
          <pc:docMk/>
          <pc:sldMk cId="2470763094" sldId="257"/>
        </pc:sldMkLst>
      </pc:sldChg>
      <pc:sldChg chg="del">
        <pc:chgData name="Michele Oliveira" userId="64ef5c07475a3916" providerId="LiveId" clId="{493037C8-A43F-4A3F-884C-AAB5F38160CE}" dt="2018-10-23T20:05:32.290" v="668" actId="2696"/>
        <pc:sldMkLst>
          <pc:docMk/>
          <pc:sldMk cId="2819566063" sldId="258"/>
        </pc:sldMkLst>
      </pc:sldChg>
      <pc:sldChg chg="addSp delSp modSp">
        <pc:chgData name="Michele Oliveira" userId="64ef5c07475a3916" providerId="LiveId" clId="{493037C8-A43F-4A3F-884C-AAB5F38160CE}" dt="2018-10-23T20:06:28.898" v="670" actId="255"/>
        <pc:sldMkLst>
          <pc:docMk/>
          <pc:sldMk cId="288298883" sldId="259"/>
        </pc:sldMkLst>
        <pc:spChg chg="add mod">
          <ac:chgData name="Michele Oliveira" userId="64ef5c07475a3916" providerId="LiveId" clId="{493037C8-A43F-4A3F-884C-AAB5F38160CE}" dt="2018-10-23T20:06:28.898" v="670" actId="255"/>
          <ac:spMkLst>
            <pc:docMk/>
            <pc:sldMk cId="288298883" sldId="259"/>
            <ac:spMk id="5" creationId="{286DF3C5-30A0-4E18-88A3-8C48E72203B0}"/>
          </ac:spMkLst>
        </pc:spChg>
        <pc:spChg chg="mod">
          <ac:chgData name="Michele Oliveira" userId="64ef5c07475a3916" providerId="LiveId" clId="{493037C8-A43F-4A3F-884C-AAB5F38160CE}" dt="2018-10-23T20:05:58.210" v="669" actId="465"/>
          <ac:spMkLst>
            <pc:docMk/>
            <pc:sldMk cId="288298883" sldId="259"/>
            <ac:spMk id="14" creationId="{7006C797-C581-4A30-BE87-703EF58E4D21}"/>
          </ac:spMkLst>
        </pc:spChg>
        <pc:spChg chg="mod">
          <ac:chgData name="Michele Oliveira" userId="64ef5c07475a3916" providerId="LiveId" clId="{493037C8-A43F-4A3F-884C-AAB5F38160CE}" dt="2018-10-23T19:35:49.922" v="196" actId="12788"/>
          <ac:spMkLst>
            <pc:docMk/>
            <pc:sldMk cId="288298883" sldId="259"/>
            <ac:spMk id="15" creationId="{7006C797-C581-4A30-BE87-703EF58E4D21}"/>
          </ac:spMkLst>
        </pc:spChg>
        <pc:grpChg chg="add mod">
          <ac:chgData name="Michele Oliveira" userId="64ef5c07475a3916" providerId="LiveId" clId="{493037C8-A43F-4A3F-884C-AAB5F38160CE}" dt="2018-10-23T19:24:13.082" v="21" actId="12788"/>
          <ac:grpSpMkLst>
            <pc:docMk/>
            <pc:sldMk cId="288298883" sldId="259"/>
            <ac:grpSpMk id="4" creationId="{5B1A81A6-B35A-4322-B342-50141B8A27CE}"/>
          </ac:grpSpMkLst>
        </pc:grpChg>
        <pc:grpChg chg="add mod">
          <ac:chgData name="Michele Oliveira" userId="64ef5c07475a3916" providerId="LiveId" clId="{493037C8-A43F-4A3F-884C-AAB5F38160CE}" dt="2018-10-23T19:24:01.155" v="19" actId="12788"/>
          <ac:grpSpMkLst>
            <pc:docMk/>
            <pc:sldMk cId="288298883" sldId="259"/>
            <ac:grpSpMk id="13" creationId="{05100DF3-28D5-42F6-AE66-B217A71C64E8}"/>
          </ac:grpSpMkLst>
        </pc:grpChg>
        <pc:picChg chg="add mod modCrop">
          <ac:chgData name="Michele Oliveira" userId="64ef5c07475a3916" providerId="LiveId" clId="{493037C8-A43F-4A3F-884C-AAB5F38160CE}" dt="2018-10-23T19:34:14.215" v="187" actId="12789"/>
          <ac:picMkLst>
            <pc:docMk/>
            <pc:sldMk cId="288298883" sldId="259"/>
            <ac:picMk id="3" creationId="{E90F6BCC-EAC4-4355-81C5-2ED3853F9B43}"/>
          </ac:picMkLst>
        </pc:picChg>
        <pc:picChg chg="mod">
          <ac:chgData name="Michele Oliveira" userId="64ef5c07475a3916" providerId="LiveId" clId="{493037C8-A43F-4A3F-884C-AAB5F38160CE}" dt="2018-10-23T19:34:14.215" v="187" actId="12789"/>
          <ac:picMkLst>
            <pc:docMk/>
            <pc:sldMk cId="288298883" sldId="259"/>
            <ac:picMk id="8" creationId="{00000000-0000-0000-0000-000000000000}"/>
          </ac:picMkLst>
        </pc:picChg>
        <pc:picChg chg="del">
          <ac:chgData name="Michele Oliveira" userId="64ef5c07475a3916" providerId="LiveId" clId="{493037C8-A43F-4A3F-884C-AAB5F38160CE}" dt="2018-10-23T19:20:46.121" v="0" actId="478"/>
          <ac:picMkLst>
            <pc:docMk/>
            <pc:sldMk cId="288298883" sldId="259"/>
            <ac:picMk id="10" creationId="{00000000-0000-0000-0000-000000000000}"/>
          </ac:picMkLst>
        </pc:picChg>
        <pc:picChg chg="mod">
          <ac:chgData name="Michele Oliveira" userId="64ef5c07475a3916" providerId="LiveId" clId="{493037C8-A43F-4A3F-884C-AAB5F38160CE}" dt="2018-10-23T19:23:26.278" v="15" actId="164"/>
          <ac:picMkLst>
            <pc:docMk/>
            <pc:sldMk cId="288298883" sldId="259"/>
            <ac:picMk id="17" creationId="{00000000-0000-0000-0000-000000000000}"/>
          </ac:picMkLst>
        </pc:picChg>
        <pc:picChg chg="mod">
          <ac:chgData name="Michele Oliveira" userId="64ef5c07475a3916" providerId="LiveId" clId="{493037C8-A43F-4A3F-884C-AAB5F38160CE}" dt="2018-10-23T19:23:26.278" v="15" actId="164"/>
          <ac:picMkLst>
            <pc:docMk/>
            <pc:sldMk cId="288298883" sldId="259"/>
            <ac:picMk id="18" creationId="{00000000-0000-0000-0000-000000000000}"/>
          </ac:picMkLst>
        </pc:picChg>
        <pc:picChg chg="mod">
          <ac:chgData name="Michele Oliveira" userId="64ef5c07475a3916" providerId="LiveId" clId="{493037C8-A43F-4A3F-884C-AAB5F38160CE}" dt="2018-10-23T19:34:14.215" v="187" actId="12789"/>
          <ac:picMkLst>
            <pc:docMk/>
            <pc:sldMk cId="288298883" sldId="259"/>
            <ac:picMk id="1026" creationId="{00000000-0000-0000-0000-000000000000}"/>
          </ac:picMkLst>
        </pc:picChg>
        <pc:cxnChg chg="del">
          <ac:chgData name="Michele Oliveira" userId="64ef5c07475a3916" providerId="LiveId" clId="{493037C8-A43F-4A3F-884C-AAB5F38160CE}" dt="2018-10-23T19:21:36.460" v="8" actId="478"/>
          <ac:cxnSpMkLst>
            <pc:docMk/>
            <pc:sldMk cId="288298883" sldId="259"/>
            <ac:cxnSpMk id="11" creationId="{00000000-0000-0000-0000-000000000000}"/>
          </ac:cxnSpMkLst>
        </pc:cxnChg>
      </pc:sldChg>
      <pc:sldChg chg="addSp delSp modSp delAnim">
        <pc:chgData name="Michele Oliveira" userId="64ef5c07475a3916" providerId="LiveId" clId="{493037C8-A43F-4A3F-884C-AAB5F38160CE}" dt="2018-10-23T19:38:17.793" v="222" actId="1076"/>
        <pc:sldMkLst>
          <pc:docMk/>
          <pc:sldMk cId="1113063399" sldId="261"/>
        </pc:sldMkLst>
        <pc:spChg chg="del mod">
          <ac:chgData name="Michele Oliveira" userId="64ef5c07475a3916" providerId="LiveId" clId="{493037C8-A43F-4A3F-884C-AAB5F38160CE}" dt="2018-10-23T19:31:44.674" v="168" actId="478"/>
          <ac:spMkLst>
            <pc:docMk/>
            <pc:sldMk cId="1113063399" sldId="261"/>
            <ac:spMk id="6" creationId="{7006C797-C581-4A30-BE87-703EF58E4D21}"/>
          </ac:spMkLst>
        </pc:spChg>
        <pc:spChg chg="del">
          <ac:chgData name="Michele Oliveira" userId="64ef5c07475a3916" providerId="LiveId" clId="{493037C8-A43F-4A3F-884C-AAB5F38160CE}" dt="2018-10-23T19:31:51.498" v="171" actId="478"/>
          <ac:spMkLst>
            <pc:docMk/>
            <pc:sldMk cId="1113063399" sldId="261"/>
            <ac:spMk id="8" creationId="{00000000-0000-0000-0000-000000000000}"/>
          </ac:spMkLst>
        </pc:spChg>
        <pc:spChg chg="add mod">
          <ac:chgData name="Michele Oliveira" userId="64ef5c07475a3916" providerId="LiveId" clId="{493037C8-A43F-4A3F-884C-AAB5F38160CE}" dt="2018-10-23T19:37:25.311" v="213" actId="1035"/>
          <ac:spMkLst>
            <pc:docMk/>
            <pc:sldMk cId="1113063399" sldId="261"/>
            <ac:spMk id="14" creationId="{72C33398-CAA5-4D28-A998-E6BD9E2D1C22}"/>
          </ac:spMkLst>
        </pc:spChg>
        <pc:grpChg chg="add del mod">
          <ac:chgData name="Michele Oliveira" userId="64ef5c07475a3916" providerId="LiveId" clId="{493037C8-A43F-4A3F-884C-AAB5F38160CE}" dt="2018-10-23T19:37:46.260" v="216" actId="165"/>
          <ac:grpSpMkLst>
            <pc:docMk/>
            <pc:sldMk cId="1113063399" sldId="261"/>
            <ac:grpSpMk id="2" creationId="{9728423D-6546-46B8-AA5B-A37C7324B6A3}"/>
          </ac:grpSpMkLst>
        </pc:grpChg>
        <pc:grpChg chg="add mod">
          <ac:chgData name="Michele Oliveira" userId="64ef5c07475a3916" providerId="LiveId" clId="{493037C8-A43F-4A3F-884C-AAB5F38160CE}" dt="2018-10-23T19:38:17.793" v="222" actId="1076"/>
          <ac:grpSpMkLst>
            <pc:docMk/>
            <pc:sldMk cId="1113063399" sldId="261"/>
            <ac:grpSpMk id="3" creationId="{A2ADC727-EC7F-4919-90BD-526806F87A46}"/>
          </ac:grpSpMkLst>
        </pc:grpChg>
        <pc:picChg chg="del">
          <ac:chgData name="Michele Oliveira" userId="64ef5c07475a3916" providerId="LiveId" clId="{493037C8-A43F-4A3F-884C-AAB5F38160CE}" dt="2018-10-23T19:30:35.046" v="166" actId="478"/>
          <ac:picMkLst>
            <pc:docMk/>
            <pc:sldMk cId="1113063399" sldId="261"/>
            <ac:picMk id="5" creationId="{00000000-0000-0000-0000-000000000000}"/>
          </ac:picMkLst>
        </pc:picChg>
        <pc:picChg chg="del">
          <ac:chgData name="Michele Oliveira" userId="64ef5c07475a3916" providerId="LiveId" clId="{493037C8-A43F-4A3F-884C-AAB5F38160CE}" dt="2018-10-23T19:37:37.547" v="214" actId="478"/>
          <ac:picMkLst>
            <pc:docMk/>
            <pc:sldMk cId="1113063399" sldId="261"/>
            <ac:picMk id="9" creationId="{00000000-0000-0000-0000-000000000000}"/>
          </ac:picMkLst>
        </pc:picChg>
        <pc:picChg chg="del">
          <ac:chgData name="Michele Oliveira" userId="64ef5c07475a3916" providerId="LiveId" clId="{493037C8-A43F-4A3F-884C-AAB5F38160CE}" dt="2018-10-23T19:37:39.029" v="215" actId="478"/>
          <ac:picMkLst>
            <pc:docMk/>
            <pc:sldMk cId="1113063399" sldId="261"/>
            <ac:picMk id="10" creationId="{00000000-0000-0000-0000-000000000000}"/>
          </ac:picMkLst>
        </pc:picChg>
        <pc:picChg chg="add mod topLvl">
          <ac:chgData name="Michele Oliveira" userId="64ef5c07475a3916" providerId="LiveId" clId="{493037C8-A43F-4A3F-884C-AAB5F38160CE}" dt="2018-10-23T19:38:10.184" v="221" actId="164"/>
          <ac:picMkLst>
            <pc:docMk/>
            <pc:sldMk cId="1113063399" sldId="261"/>
            <ac:picMk id="11" creationId="{429A3BF4-C5EE-4DB4-9858-076A1641EF4C}"/>
          </ac:picMkLst>
        </pc:picChg>
        <pc:picChg chg="add mod topLvl">
          <ac:chgData name="Michele Oliveira" userId="64ef5c07475a3916" providerId="LiveId" clId="{493037C8-A43F-4A3F-884C-AAB5F38160CE}" dt="2018-10-23T19:38:10.184" v="221" actId="164"/>
          <ac:picMkLst>
            <pc:docMk/>
            <pc:sldMk cId="1113063399" sldId="261"/>
            <ac:picMk id="12" creationId="{B375AF9C-8AE7-4CE1-80DE-8FB245F6F869}"/>
          </ac:picMkLst>
        </pc:picChg>
        <pc:picChg chg="add mod">
          <ac:chgData name="Michele Oliveira" userId="64ef5c07475a3916" providerId="LiveId" clId="{493037C8-A43F-4A3F-884C-AAB5F38160CE}" dt="2018-10-23T19:36:46.612" v="205" actId="1035"/>
          <ac:picMkLst>
            <pc:docMk/>
            <pc:sldMk cId="1113063399" sldId="261"/>
            <ac:picMk id="13" creationId="{C379BF4F-AD63-43B1-9962-76C9E9021D20}"/>
          </ac:picMkLst>
        </pc:picChg>
        <pc:cxnChg chg="del">
          <ac:chgData name="Michele Oliveira" userId="64ef5c07475a3916" providerId="LiveId" clId="{493037C8-A43F-4A3F-884C-AAB5F38160CE}" dt="2018-10-23T19:31:46.449" v="169" actId="478"/>
          <ac:cxnSpMkLst>
            <pc:docMk/>
            <pc:sldMk cId="1113063399" sldId="261"/>
            <ac:cxnSpMk id="4" creationId="{00000000-0000-0000-0000-000000000000}"/>
          </ac:cxnSpMkLst>
        </pc:cxnChg>
      </pc:sldChg>
      <pc:sldChg chg="del">
        <pc:chgData name="Michele Oliveira" userId="64ef5c07475a3916" providerId="LiveId" clId="{493037C8-A43F-4A3F-884C-AAB5F38160CE}" dt="2018-10-23T19:38:42.442" v="224" actId="2696"/>
        <pc:sldMkLst>
          <pc:docMk/>
          <pc:sldMk cId="2199098428" sldId="262"/>
        </pc:sldMkLst>
      </pc:sldChg>
      <pc:sldChg chg="del">
        <pc:chgData name="Michele Oliveira" userId="64ef5c07475a3916" providerId="LiveId" clId="{493037C8-A43F-4A3F-884C-AAB5F38160CE}" dt="2018-10-23T19:39:45.539" v="258" actId="2696"/>
        <pc:sldMkLst>
          <pc:docMk/>
          <pc:sldMk cId="204615778" sldId="263"/>
        </pc:sldMkLst>
      </pc:sldChg>
      <pc:sldChg chg="del">
        <pc:chgData name="Michele Oliveira" userId="64ef5c07475a3916" providerId="LiveId" clId="{493037C8-A43F-4A3F-884C-AAB5F38160CE}" dt="2018-10-23T19:48:36.123" v="342" actId="2696"/>
        <pc:sldMkLst>
          <pc:docMk/>
          <pc:sldMk cId="2463917518" sldId="264"/>
        </pc:sldMkLst>
      </pc:sldChg>
      <pc:sldChg chg="del">
        <pc:chgData name="Michele Oliveira" userId="64ef5c07475a3916" providerId="LiveId" clId="{493037C8-A43F-4A3F-884C-AAB5F38160CE}" dt="2018-10-23T19:48:31.724" v="339" actId="2696"/>
        <pc:sldMkLst>
          <pc:docMk/>
          <pc:sldMk cId="382822146" sldId="265"/>
        </pc:sldMkLst>
      </pc:sldChg>
      <pc:sldChg chg="del">
        <pc:chgData name="Michele Oliveira" userId="64ef5c07475a3916" providerId="LiveId" clId="{493037C8-A43F-4A3F-884C-AAB5F38160CE}" dt="2018-10-23T19:48:39" v="344" actId="2696"/>
        <pc:sldMkLst>
          <pc:docMk/>
          <pc:sldMk cId="595865039" sldId="266"/>
        </pc:sldMkLst>
      </pc:sldChg>
      <pc:sldChg chg="del">
        <pc:chgData name="Michele Oliveira" userId="64ef5c07475a3916" providerId="LiveId" clId="{493037C8-A43F-4A3F-884C-AAB5F38160CE}" dt="2018-10-23T19:48:33.739" v="340" actId="2696"/>
        <pc:sldMkLst>
          <pc:docMk/>
          <pc:sldMk cId="1311402142" sldId="267"/>
        </pc:sldMkLst>
      </pc:sldChg>
      <pc:sldChg chg="del">
        <pc:chgData name="Michele Oliveira" userId="64ef5c07475a3916" providerId="LiveId" clId="{493037C8-A43F-4A3F-884C-AAB5F38160CE}" dt="2018-10-23T19:48:34.853" v="341" actId="2696"/>
        <pc:sldMkLst>
          <pc:docMk/>
          <pc:sldMk cId="1255572188" sldId="269"/>
        </pc:sldMkLst>
      </pc:sldChg>
      <pc:sldChg chg="del">
        <pc:chgData name="Michele Oliveira" userId="64ef5c07475a3916" providerId="LiveId" clId="{493037C8-A43F-4A3F-884C-AAB5F38160CE}" dt="2018-10-23T19:48:37.454" v="343" actId="2696"/>
        <pc:sldMkLst>
          <pc:docMk/>
          <pc:sldMk cId="3023446009" sldId="270"/>
        </pc:sldMkLst>
      </pc:sldChg>
      <pc:sldChg chg="del">
        <pc:chgData name="Michele Oliveira" userId="64ef5c07475a3916" providerId="LiveId" clId="{493037C8-A43F-4A3F-884C-AAB5F38160CE}" dt="2018-10-23T19:48:40.732" v="345" actId="2696"/>
        <pc:sldMkLst>
          <pc:docMk/>
          <pc:sldMk cId="919394966" sldId="271"/>
        </pc:sldMkLst>
      </pc:sldChg>
      <pc:sldChg chg="del">
        <pc:chgData name="Michele Oliveira" userId="64ef5c07475a3916" providerId="LiveId" clId="{493037C8-A43F-4A3F-884C-AAB5F38160CE}" dt="2018-10-23T19:52:48.974" v="406" actId="2696"/>
        <pc:sldMkLst>
          <pc:docMk/>
          <pc:sldMk cId="571917364" sldId="272"/>
        </pc:sldMkLst>
      </pc:sldChg>
      <pc:sldChg chg="del">
        <pc:chgData name="Michele Oliveira" userId="64ef5c07475a3916" providerId="LiveId" clId="{493037C8-A43F-4A3F-884C-AAB5F38160CE}" dt="2018-10-23T19:52:48.989" v="407" actId="2696"/>
        <pc:sldMkLst>
          <pc:docMk/>
          <pc:sldMk cId="1607472618" sldId="273"/>
        </pc:sldMkLst>
      </pc:sldChg>
      <pc:sldChg chg="del">
        <pc:chgData name="Michele Oliveira" userId="64ef5c07475a3916" providerId="LiveId" clId="{493037C8-A43F-4A3F-884C-AAB5F38160CE}" dt="2018-10-23T19:52:49.072" v="408" actId="2696"/>
        <pc:sldMkLst>
          <pc:docMk/>
          <pc:sldMk cId="1430202209" sldId="275"/>
        </pc:sldMkLst>
      </pc:sldChg>
      <pc:sldChg chg="del">
        <pc:chgData name="Michele Oliveira" userId="64ef5c07475a3916" providerId="LiveId" clId="{493037C8-A43F-4A3F-884C-AAB5F38160CE}" dt="2018-10-23T19:52:49.173" v="409" actId="2696"/>
        <pc:sldMkLst>
          <pc:docMk/>
          <pc:sldMk cId="1430202209" sldId="276"/>
        </pc:sldMkLst>
      </pc:sldChg>
      <pc:sldChg chg="del">
        <pc:chgData name="Michele Oliveira" userId="64ef5c07475a3916" providerId="LiveId" clId="{493037C8-A43F-4A3F-884C-AAB5F38160CE}" dt="2018-10-23T19:52:49.189" v="410" actId="2696"/>
        <pc:sldMkLst>
          <pc:docMk/>
          <pc:sldMk cId="1430202209" sldId="277"/>
        </pc:sldMkLst>
      </pc:sldChg>
      <pc:sldChg chg="del">
        <pc:chgData name="Michele Oliveira" userId="64ef5c07475a3916" providerId="LiveId" clId="{493037C8-A43F-4A3F-884C-AAB5F38160CE}" dt="2018-10-23T19:52:49.239" v="411" actId="2696"/>
        <pc:sldMkLst>
          <pc:docMk/>
          <pc:sldMk cId="1430202209" sldId="278"/>
        </pc:sldMkLst>
      </pc:sldChg>
      <pc:sldChg chg="del">
        <pc:chgData name="Michele Oliveira" userId="64ef5c07475a3916" providerId="LiveId" clId="{493037C8-A43F-4A3F-884C-AAB5F38160CE}" dt="2018-10-23T19:52:49.306" v="412" actId="2696"/>
        <pc:sldMkLst>
          <pc:docMk/>
          <pc:sldMk cId="1430202209" sldId="279"/>
        </pc:sldMkLst>
      </pc:sldChg>
      <pc:sldChg chg="del">
        <pc:chgData name="Michele Oliveira" userId="64ef5c07475a3916" providerId="LiveId" clId="{493037C8-A43F-4A3F-884C-AAB5F38160CE}" dt="2018-10-23T19:52:49.339" v="414" actId="2696"/>
        <pc:sldMkLst>
          <pc:docMk/>
          <pc:sldMk cId="584631189" sldId="281"/>
        </pc:sldMkLst>
      </pc:sldChg>
      <pc:sldChg chg="del">
        <pc:chgData name="Michele Oliveira" userId="64ef5c07475a3916" providerId="LiveId" clId="{493037C8-A43F-4A3F-884C-AAB5F38160CE}" dt="2018-10-23T19:52:49.373" v="415" actId="2696"/>
        <pc:sldMkLst>
          <pc:docMk/>
          <pc:sldMk cId="3693379368" sldId="282"/>
        </pc:sldMkLst>
      </pc:sldChg>
      <pc:sldChg chg="del">
        <pc:chgData name="Michele Oliveira" userId="64ef5c07475a3916" providerId="LiveId" clId="{493037C8-A43F-4A3F-884C-AAB5F38160CE}" dt="2018-10-23T19:52:49.391" v="416" actId="2696"/>
        <pc:sldMkLst>
          <pc:docMk/>
          <pc:sldMk cId="2249595037" sldId="283"/>
        </pc:sldMkLst>
      </pc:sldChg>
      <pc:sldChg chg="add">
        <pc:chgData name="Michele Oliveira" userId="64ef5c07475a3916" providerId="LiveId" clId="{493037C8-A43F-4A3F-884C-AAB5F38160CE}" dt="2018-10-23T19:38:34.557" v="223"/>
        <pc:sldMkLst>
          <pc:docMk/>
          <pc:sldMk cId="1909538325" sldId="284"/>
        </pc:sldMkLst>
      </pc:sldChg>
      <pc:sldChg chg="modSp add">
        <pc:chgData name="Michele Oliveira" userId="64ef5c07475a3916" providerId="LiveId" clId="{493037C8-A43F-4A3F-884C-AAB5F38160CE}" dt="2018-10-23T19:38:57.531" v="241" actId="20577"/>
        <pc:sldMkLst>
          <pc:docMk/>
          <pc:sldMk cId="4097013672" sldId="285"/>
        </pc:sldMkLst>
        <pc:spChg chg="mod">
          <ac:chgData name="Michele Oliveira" userId="64ef5c07475a3916" providerId="LiveId" clId="{493037C8-A43F-4A3F-884C-AAB5F38160CE}" dt="2018-10-23T19:38:57.531" v="241" actId="20577"/>
          <ac:spMkLst>
            <pc:docMk/>
            <pc:sldMk cId="4097013672" sldId="285"/>
            <ac:spMk id="14" creationId="{72C33398-CAA5-4D28-A998-E6BD9E2D1C22}"/>
          </ac:spMkLst>
        </pc:spChg>
      </pc:sldChg>
      <pc:sldChg chg="modSp add">
        <pc:chgData name="Michele Oliveira" userId="64ef5c07475a3916" providerId="LiveId" clId="{493037C8-A43F-4A3F-884C-AAB5F38160CE}" dt="2018-10-23T19:39:27.260" v="257" actId="255"/>
        <pc:sldMkLst>
          <pc:docMk/>
          <pc:sldMk cId="2482885044" sldId="286"/>
        </pc:sldMkLst>
        <pc:spChg chg="mod">
          <ac:chgData name="Michele Oliveira" userId="64ef5c07475a3916" providerId="LiveId" clId="{493037C8-A43F-4A3F-884C-AAB5F38160CE}" dt="2018-10-23T19:39:27.260" v="257" actId="255"/>
          <ac:spMkLst>
            <pc:docMk/>
            <pc:sldMk cId="2482885044" sldId="286"/>
            <ac:spMk id="14" creationId="{72C33398-CAA5-4D28-A998-E6BD9E2D1C22}"/>
          </ac:spMkLst>
        </pc:spChg>
      </pc:sldChg>
      <pc:sldChg chg="addSp modSp add">
        <pc:chgData name="Michele Oliveira" userId="64ef5c07475a3916" providerId="LiveId" clId="{493037C8-A43F-4A3F-884C-AAB5F38160CE}" dt="2018-10-23T19:43:29.083" v="302" actId="1035"/>
        <pc:sldMkLst>
          <pc:docMk/>
          <pc:sldMk cId="1808970185" sldId="287"/>
        </pc:sldMkLst>
        <pc:spChg chg="add mod">
          <ac:chgData name="Michele Oliveira" userId="64ef5c07475a3916" providerId="LiveId" clId="{493037C8-A43F-4A3F-884C-AAB5F38160CE}" dt="2018-10-23T19:43:17.922" v="299" actId="1035"/>
          <ac:spMkLst>
            <pc:docMk/>
            <pc:sldMk cId="1808970185" sldId="287"/>
            <ac:spMk id="2" creationId="{4235C930-B623-446D-9DEB-7120554CAE0E}"/>
          </ac:spMkLst>
        </pc:spChg>
        <pc:spChg chg="add mod">
          <ac:chgData name="Michele Oliveira" userId="64ef5c07475a3916" providerId="LiveId" clId="{493037C8-A43F-4A3F-884C-AAB5F38160CE}" dt="2018-10-23T19:43:17.922" v="299" actId="1035"/>
          <ac:spMkLst>
            <pc:docMk/>
            <pc:sldMk cId="1808970185" sldId="287"/>
            <ac:spMk id="4" creationId="{7D41FDDC-021C-419C-977D-C7C1BFF36551}"/>
          </ac:spMkLst>
        </pc:spChg>
        <pc:spChg chg="add mod">
          <ac:chgData name="Michele Oliveira" userId="64ef5c07475a3916" providerId="LiveId" clId="{493037C8-A43F-4A3F-884C-AAB5F38160CE}" dt="2018-10-23T19:43:17.922" v="299" actId="1035"/>
          <ac:spMkLst>
            <pc:docMk/>
            <pc:sldMk cId="1808970185" sldId="287"/>
            <ac:spMk id="5" creationId="{8446B1B9-F3B8-44E4-BDEB-7A7C128779C6}"/>
          </ac:spMkLst>
        </pc:spChg>
        <pc:spChg chg="mod">
          <ac:chgData name="Michele Oliveira" userId="64ef5c07475a3916" providerId="LiveId" clId="{493037C8-A43F-4A3F-884C-AAB5F38160CE}" dt="2018-10-23T19:40:00.931" v="270" actId="20577"/>
          <ac:spMkLst>
            <pc:docMk/>
            <pc:sldMk cId="1808970185" sldId="287"/>
            <ac:spMk id="14" creationId="{72C33398-CAA5-4D28-A998-E6BD9E2D1C22}"/>
          </ac:spMkLst>
        </pc:spChg>
        <pc:grpChg chg="mod">
          <ac:chgData name="Michele Oliveira" userId="64ef5c07475a3916" providerId="LiveId" clId="{493037C8-A43F-4A3F-884C-AAB5F38160CE}" dt="2018-10-23T19:43:29.083" v="302" actId="1035"/>
          <ac:grpSpMkLst>
            <pc:docMk/>
            <pc:sldMk cId="1808970185" sldId="287"/>
            <ac:grpSpMk id="3" creationId="{A2ADC727-EC7F-4919-90BD-526806F87A46}"/>
          </ac:grpSpMkLst>
        </pc:grpChg>
      </pc:sldChg>
      <pc:sldChg chg="addSp delSp modSp add">
        <pc:chgData name="Michele Oliveira" userId="64ef5c07475a3916" providerId="LiveId" clId="{493037C8-A43F-4A3F-884C-AAB5F38160CE}" dt="2018-10-23T19:42:32.442" v="278" actId="2711"/>
        <pc:sldMkLst>
          <pc:docMk/>
          <pc:sldMk cId="3322889251" sldId="288"/>
        </pc:sldMkLst>
        <pc:spChg chg="add del mod">
          <ac:chgData name="Michele Oliveira" userId="64ef5c07475a3916" providerId="LiveId" clId="{493037C8-A43F-4A3F-884C-AAB5F38160CE}" dt="2018-10-23T19:41:19.799" v="273" actId="478"/>
          <ac:spMkLst>
            <pc:docMk/>
            <pc:sldMk cId="3322889251" sldId="288"/>
            <ac:spMk id="2" creationId="{A68D6CE1-E874-4198-9BCB-497F634CE383}"/>
          </ac:spMkLst>
        </pc:spChg>
        <pc:spChg chg="add mod">
          <ac:chgData name="Michele Oliveira" userId="64ef5c07475a3916" providerId="LiveId" clId="{493037C8-A43F-4A3F-884C-AAB5F38160CE}" dt="2018-10-23T19:41:59.483" v="275" actId="2711"/>
          <ac:spMkLst>
            <pc:docMk/>
            <pc:sldMk cId="3322889251" sldId="288"/>
            <ac:spMk id="4" creationId="{2EA00C8C-9060-49DE-865C-0D8174197362}"/>
          </ac:spMkLst>
        </pc:spChg>
        <pc:spChg chg="add mod">
          <ac:chgData name="Michele Oliveira" userId="64ef5c07475a3916" providerId="LiveId" clId="{493037C8-A43F-4A3F-884C-AAB5F38160CE}" dt="2018-10-23T19:42:07.201" v="276" actId="2711"/>
          <ac:spMkLst>
            <pc:docMk/>
            <pc:sldMk cId="3322889251" sldId="288"/>
            <ac:spMk id="5" creationId="{D9E3CEC5-1256-4E47-9231-A14AB7D4D317}"/>
          </ac:spMkLst>
        </pc:spChg>
        <pc:spChg chg="add mod">
          <ac:chgData name="Michele Oliveira" userId="64ef5c07475a3916" providerId="LiveId" clId="{493037C8-A43F-4A3F-884C-AAB5F38160CE}" dt="2018-10-23T19:42:19.554" v="277" actId="2711"/>
          <ac:spMkLst>
            <pc:docMk/>
            <pc:sldMk cId="3322889251" sldId="288"/>
            <ac:spMk id="6" creationId="{A170FBA7-A209-454A-9967-7E123DF3911D}"/>
          </ac:spMkLst>
        </pc:spChg>
        <pc:spChg chg="add mod">
          <ac:chgData name="Michele Oliveira" userId="64ef5c07475a3916" providerId="LiveId" clId="{493037C8-A43F-4A3F-884C-AAB5F38160CE}" dt="2018-10-23T19:42:32.442" v="278" actId="2711"/>
          <ac:spMkLst>
            <pc:docMk/>
            <pc:sldMk cId="3322889251" sldId="288"/>
            <ac:spMk id="7" creationId="{7659C0F1-814B-454D-8A81-390CFDDDCA7B}"/>
          </ac:spMkLst>
        </pc:spChg>
        <pc:grpChg chg="mod">
          <ac:chgData name="Michele Oliveira" userId="64ef5c07475a3916" providerId="LiveId" clId="{493037C8-A43F-4A3F-884C-AAB5F38160CE}" dt="2018-10-23T19:41:29.676" v="274" actId="1076"/>
          <ac:grpSpMkLst>
            <pc:docMk/>
            <pc:sldMk cId="3322889251" sldId="288"/>
            <ac:grpSpMk id="3" creationId="{A2ADC727-EC7F-4919-90BD-526806F87A46}"/>
          </ac:grpSpMkLst>
        </pc:grpChg>
      </pc:sldChg>
      <pc:sldChg chg="add">
        <pc:chgData name="Michele Oliveira" userId="64ef5c07475a3916" providerId="LiveId" clId="{493037C8-A43F-4A3F-884C-AAB5F38160CE}" dt="2018-10-23T19:42:38.548" v="279"/>
        <pc:sldMkLst>
          <pc:docMk/>
          <pc:sldMk cId="1192348123" sldId="289"/>
        </pc:sldMkLst>
      </pc:sldChg>
      <pc:sldChg chg="addSp delSp modSp add ord">
        <pc:chgData name="Michele Oliveira" userId="64ef5c07475a3916" providerId="LiveId" clId="{493037C8-A43F-4A3F-884C-AAB5F38160CE}" dt="2018-10-23T19:47:10.086" v="337"/>
        <pc:sldMkLst>
          <pc:docMk/>
          <pc:sldMk cId="2232440221" sldId="290"/>
        </pc:sldMkLst>
        <pc:spChg chg="del">
          <ac:chgData name="Michele Oliveira" userId="64ef5c07475a3916" providerId="LiveId" clId="{493037C8-A43F-4A3F-884C-AAB5F38160CE}" dt="2018-10-23T19:45:12.162" v="304"/>
          <ac:spMkLst>
            <pc:docMk/>
            <pc:sldMk cId="2232440221" sldId="290"/>
            <ac:spMk id="2" creationId="{4235C930-B623-446D-9DEB-7120554CAE0E}"/>
          </ac:spMkLst>
        </pc:spChg>
        <pc:spChg chg="del">
          <ac:chgData name="Michele Oliveira" userId="64ef5c07475a3916" providerId="LiveId" clId="{493037C8-A43F-4A3F-884C-AAB5F38160CE}" dt="2018-10-23T19:45:12.162" v="304"/>
          <ac:spMkLst>
            <pc:docMk/>
            <pc:sldMk cId="2232440221" sldId="290"/>
            <ac:spMk id="4" creationId="{7D41FDDC-021C-419C-977D-C7C1BFF36551}"/>
          </ac:spMkLst>
        </pc:spChg>
        <pc:spChg chg="del">
          <ac:chgData name="Michele Oliveira" userId="64ef5c07475a3916" providerId="LiveId" clId="{493037C8-A43F-4A3F-884C-AAB5F38160CE}" dt="2018-10-23T19:45:12.162" v="304"/>
          <ac:spMkLst>
            <pc:docMk/>
            <pc:sldMk cId="2232440221" sldId="290"/>
            <ac:spMk id="5" creationId="{8446B1B9-F3B8-44E4-BDEB-7A7C128779C6}"/>
          </ac:spMkLst>
        </pc:spChg>
        <pc:spChg chg="add del mod">
          <ac:chgData name="Michele Oliveira" userId="64ef5c07475a3916" providerId="LiveId" clId="{493037C8-A43F-4A3F-884C-AAB5F38160CE}" dt="2018-10-23T19:45:27.996" v="322" actId="478"/>
          <ac:spMkLst>
            <pc:docMk/>
            <pc:sldMk cId="2232440221" sldId="290"/>
            <ac:spMk id="6" creationId="{FAD0FB54-6698-4E88-84C2-928389D106A7}"/>
          </ac:spMkLst>
        </pc:spChg>
        <pc:spChg chg="add mod">
          <ac:chgData name="Michele Oliveira" userId="64ef5c07475a3916" providerId="LiveId" clId="{493037C8-A43F-4A3F-884C-AAB5F38160CE}" dt="2018-10-23T19:45:58.024" v="336" actId="2711"/>
          <ac:spMkLst>
            <pc:docMk/>
            <pc:sldMk cId="2232440221" sldId="290"/>
            <ac:spMk id="7" creationId="{BCD930D8-8A42-43BE-9272-1372CF63185A}"/>
          </ac:spMkLst>
        </pc:spChg>
      </pc:sldChg>
      <pc:sldChg chg="add">
        <pc:chgData name="Michele Oliveira" userId="64ef5c07475a3916" providerId="LiveId" clId="{493037C8-A43F-4A3F-884C-AAB5F38160CE}" dt="2018-10-23T19:47:14.173" v="338"/>
        <pc:sldMkLst>
          <pc:docMk/>
          <pc:sldMk cId="3747379821" sldId="291"/>
        </pc:sldMkLst>
      </pc:sldChg>
      <pc:sldChg chg="addSp delSp modSp add ord">
        <pc:chgData name="Michele Oliveira" userId="64ef5c07475a3916" providerId="LiveId" clId="{493037C8-A43F-4A3F-884C-AAB5F38160CE}" dt="2018-10-23T19:51:13.317" v="381" actId="2711"/>
        <pc:sldMkLst>
          <pc:docMk/>
          <pc:sldMk cId="756723449" sldId="292"/>
        </pc:sldMkLst>
        <pc:spChg chg="add del mod">
          <ac:chgData name="Michele Oliveira" userId="64ef5c07475a3916" providerId="LiveId" clId="{493037C8-A43F-4A3F-884C-AAB5F38160CE}" dt="2018-10-23T19:50:20.517" v="375" actId="478"/>
          <ac:spMkLst>
            <pc:docMk/>
            <pc:sldMk cId="756723449" sldId="292"/>
            <ac:spMk id="2" creationId="{5C945E4E-93DA-41B4-85C2-747F712C0BE0}"/>
          </ac:spMkLst>
        </pc:spChg>
        <pc:spChg chg="add mod">
          <ac:chgData name="Michele Oliveira" userId="64ef5c07475a3916" providerId="LiveId" clId="{493037C8-A43F-4A3F-884C-AAB5F38160CE}" dt="2018-10-23T19:51:13.317" v="381" actId="2711"/>
          <ac:spMkLst>
            <pc:docMk/>
            <pc:sldMk cId="756723449" sldId="292"/>
            <ac:spMk id="4" creationId="{A4DE0342-65B5-478C-B92F-FD8756F1B40C}"/>
          </ac:spMkLst>
        </pc:spChg>
        <pc:spChg chg="mod">
          <ac:chgData name="Michele Oliveira" userId="64ef5c07475a3916" providerId="LiveId" clId="{493037C8-A43F-4A3F-884C-AAB5F38160CE}" dt="2018-10-23T19:49:29.884" v="372" actId="255"/>
          <ac:spMkLst>
            <pc:docMk/>
            <pc:sldMk cId="756723449" sldId="292"/>
            <ac:spMk id="14" creationId="{72C33398-CAA5-4D28-A998-E6BD9E2D1C22}"/>
          </ac:spMkLst>
        </pc:spChg>
      </pc:sldChg>
      <pc:sldChg chg="modSp add">
        <pc:chgData name="Michele Oliveira" userId="64ef5c07475a3916" providerId="LiveId" clId="{493037C8-A43F-4A3F-884C-AAB5F38160CE}" dt="2018-10-23T19:51:03.283" v="380" actId="2711"/>
        <pc:sldMkLst>
          <pc:docMk/>
          <pc:sldMk cId="2198312551" sldId="293"/>
        </pc:sldMkLst>
        <pc:spChg chg="mod">
          <ac:chgData name="Michele Oliveira" userId="64ef5c07475a3916" providerId="LiveId" clId="{493037C8-A43F-4A3F-884C-AAB5F38160CE}" dt="2018-10-23T19:51:03.283" v="380" actId="2711"/>
          <ac:spMkLst>
            <pc:docMk/>
            <pc:sldMk cId="2198312551" sldId="293"/>
            <ac:spMk id="4" creationId="{A4DE0342-65B5-478C-B92F-FD8756F1B40C}"/>
          </ac:spMkLst>
        </pc:spChg>
      </pc:sldChg>
      <pc:sldChg chg="add">
        <pc:chgData name="Michele Oliveira" userId="64ef5c07475a3916" providerId="LiveId" clId="{493037C8-A43F-4A3F-884C-AAB5F38160CE}" dt="2018-10-23T19:51:17.995" v="382"/>
        <pc:sldMkLst>
          <pc:docMk/>
          <pc:sldMk cId="785904071" sldId="294"/>
        </pc:sldMkLst>
      </pc:sldChg>
      <pc:sldChg chg="add">
        <pc:chgData name="Michele Oliveira" userId="64ef5c07475a3916" providerId="LiveId" clId="{493037C8-A43F-4A3F-884C-AAB5F38160CE}" dt="2018-10-23T19:51:55.949" v="383"/>
        <pc:sldMkLst>
          <pc:docMk/>
          <pc:sldMk cId="694124285" sldId="295"/>
        </pc:sldMkLst>
      </pc:sldChg>
      <pc:sldChg chg="modSp add">
        <pc:chgData name="Michele Oliveira" userId="64ef5c07475a3916" providerId="LiveId" clId="{493037C8-A43F-4A3F-884C-AAB5F38160CE}" dt="2018-10-23T19:52:23.726" v="393" actId="20577"/>
        <pc:sldMkLst>
          <pc:docMk/>
          <pc:sldMk cId="1111508891" sldId="296"/>
        </pc:sldMkLst>
        <pc:spChg chg="mod">
          <ac:chgData name="Michele Oliveira" userId="64ef5c07475a3916" providerId="LiveId" clId="{493037C8-A43F-4A3F-884C-AAB5F38160CE}" dt="2018-10-23T19:52:23.726" v="393" actId="20577"/>
          <ac:spMkLst>
            <pc:docMk/>
            <pc:sldMk cId="1111508891" sldId="296"/>
            <ac:spMk id="14" creationId="{72C33398-CAA5-4D28-A998-E6BD9E2D1C22}"/>
          </ac:spMkLst>
        </pc:spChg>
      </pc:sldChg>
      <pc:sldChg chg="modSp add">
        <pc:chgData name="Michele Oliveira" userId="64ef5c07475a3916" providerId="LiveId" clId="{493037C8-A43F-4A3F-884C-AAB5F38160CE}" dt="2018-10-23T19:52:37.295" v="405" actId="20577"/>
        <pc:sldMkLst>
          <pc:docMk/>
          <pc:sldMk cId="2233730168" sldId="297"/>
        </pc:sldMkLst>
        <pc:spChg chg="mod">
          <ac:chgData name="Michele Oliveira" userId="64ef5c07475a3916" providerId="LiveId" clId="{493037C8-A43F-4A3F-884C-AAB5F38160CE}" dt="2018-10-23T19:52:37.295" v="405" actId="20577"/>
          <ac:spMkLst>
            <pc:docMk/>
            <pc:sldMk cId="2233730168" sldId="297"/>
            <ac:spMk id="14" creationId="{72C33398-CAA5-4D28-A998-E6BD9E2D1C22}"/>
          </ac:spMkLst>
        </pc:spChg>
      </pc:sldChg>
      <pc:sldChg chg="addSp delSp modSp add setBg">
        <pc:chgData name="Michele Oliveira" userId="64ef5c07475a3916" providerId="LiveId" clId="{493037C8-A43F-4A3F-884C-AAB5F38160CE}" dt="2018-10-23T20:03:16.593" v="667" actId="12789"/>
        <pc:sldMkLst>
          <pc:docMk/>
          <pc:sldMk cId="1955652742" sldId="298"/>
        </pc:sldMkLst>
        <pc:spChg chg="del">
          <ac:chgData name="Michele Oliveira" userId="64ef5c07475a3916" providerId="LiveId" clId="{493037C8-A43F-4A3F-884C-AAB5F38160CE}" dt="2018-10-23T19:54:36.057" v="432" actId="478"/>
          <ac:spMkLst>
            <pc:docMk/>
            <pc:sldMk cId="1955652742" sldId="298"/>
            <ac:spMk id="4" creationId="{A4DE0342-65B5-478C-B92F-FD8756F1B40C}"/>
          </ac:spMkLst>
        </pc:spChg>
        <pc:spChg chg="add del mod">
          <ac:chgData name="Michele Oliveira" userId="64ef5c07475a3916" providerId="LiveId" clId="{493037C8-A43F-4A3F-884C-AAB5F38160CE}" dt="2018-10-23T19:56:30.973" v="457" actId="478"/>
          <ac:spMkLst>
            <pc:docMk/>
            <pc:sldMk cId="1955652742" sldId="298"/>
            <ac:spMk id="14" creationId="{72C33398-CAA5-4D28-A998-E6BD9E2D1C22}"/>
          </ac:spMkLst>
        </pc:spChg>
        <pc:spChg chg="add mod">
          <ac:chgData name="Michele Oliveira" userId="64ef5c07475a3916" providerId="LiveId" clId="{493037C8-A43F-4A3F-884C-AAB5F38160CE}" dt="2018-10-23T20:03:16.593" v="667" actId="12789"/>
          <ac:spMkLst>
            <pc:docMk/>
            <pc:sldMk cId="1955652742" sldId="298"/>
            <ac:spMk id="24" creationId="{134A35F2-F12B-46ED-A3BD-27A17073AEB1}"/>
          </ac:spMkLst>
        </pc:spChg>
        <pc:grpChg chg="add del mod">
          <ac:chgData name="Michele Oliveira" userId="64ef5c07475a3916" providerId="LiveId" clId="{493037C8-A43F-4A3F-884C-AAB5F38160CE}" dt="2018-10-23T19:57:15.309" v="594" actId="207"/>
          <ac:grpSpMkLst>
            <pc:docMk/>
            <pc:sldMk cId="1955652742" sldId="298"/>
            <ac:grpSpMk id="2" creationId="{600783AA-8959-4663-81CF-9E576D461109}"/>
          </ac:grpSpMkLst>
        </pc:grpChg>
        <pc:grpChg chg="del">
          <ac:chgData name="Michele Oliveira" userId="64ef5c07475a3916" providerId="LiveId" clId="{493037C8-A43F-4A3F-884C-AAB5F38160CE}" dt="2018-10-23T19:54:41.391" v="434" actId="478"/>
          <ac:grpSpMkLst>
            <pc:docMk/>
            <pc:sldMk cId="1955652742" sldId="298"/>
            <ac:grpSpMk id="3" creationId="{A2ADC727-EC7F-4919-90BD-526806F87A46}"/>
          </ac:grpSpMkLst>
        </pc:grpChg>
        <pc:grpChg chg="add mod">
          <ac:chgData name="Michele Oliveira" userId="64ef5c07475a3916" providerId="LiveId" clId="{493037C8-A43F-4A3F-884C-AAB5F38160CE}" dt="2018-10-23T19:56:53.538" v="588" actId="1035"/>
          <ac:grpSpMkLst>
            <pc:docMk/>
            <pc:sldMk cId="1955652742" sldId="298"/>
            <ac:grpSpMk id="10" creationId="{D1C467D7-C392-459E-A703-B682D8D1B5BE}"/>
          </ac:grpSpMkLst>
        </pc:grpChg>
        <pc:grpChg chg="add">
          <ac:chgData name="Michele Oliveira" userId="64ef5c07475a3916" providerId="LiveId" clId="{493037C8-A43F-4A3F-884C-AAB5F38160CE}" dt="2018-10-23T19:59:26.574" v="609"/>
          <ac:grpSpMkLst>
            <pc:docMk/>
            <pc:sldMk cId="1955652742" sldId="298"/>
            <ac:grpSpMk id="17" creationId="{E13C4181-4433-4DB8-867F-A2EF8E1C995A}"/>
          </ac:grpSpMkLst>
        </pc:grpChg>
        <pc:grpChg chg="add del mod">
          <ac:chgData name="Michele Oliveira" userId="64ef5c07475a3916" providerId="LiveId" clId="{493037C8-A43F-4A3F-884C-AAB5F38160CE}" dt="2018-10-23T20:00:51.730" v="623" actId="478"/>
          <ac:grpSpMkLst>
            <pc:docMk/>
            <pc:sldMk cId="1955652742" sldId="298"/>
            <ac:grpSpMk id="20" creationId="{96A985CA-1C92-4855-B5CD-5B129D21C088}"/>
          </ac:grpSpMkLst>
        </pc:grpChg>
        <pc:grpChg chg="add mod">
          <ac:chgData name="Michele Oliveira" userId="64ef5c07475a3916" providerId="LiveId" clId="{493037C8-A43F-4A3F-884C-AAB5F38160CE}" dt="2018-10-23T20:01:56.010" v="640" actId="164"/>
          <ac:grpSpMkLst>
            <pc:docMk/>
            <pc:sldMk cId="1955652742" sldId="298"/>
            <ac:grpSpMk id="23" creationId="{D42908D4-E946-4738-A33C-F79A6679039A}"/>
          </ac:grpSpMkLst>
        </pc:grpChg>
        <pc:picChg chg="add mod">
          <ac:chgData name="Michele Oliveira" userId="64ef5c07475a3916" providerId="LiveId" clId="{493037C8-A43F-4A3F-884C-AAB5F38160CE}" dt="2018-10-23T20:01:56.010" v="640" actId="164"/>
          <ac:picMkLst>
            <pc:docMk/>
            <pc:sldMk cId="1955652742" sldId="298"/>
            <ac:picMk id="6" creationId="{FD7FDE7A-0398-4BAB-AA30-DE2DA5AE1A20}"/>
          </ac:picMkLst>
        </pc:picChg>
        <pc:picChg chg="add mod">
          <ac:chgData name="Michele Oliveira" userId="64ef5c07475a3916" providerId="LiveId" clId="{493037C8-A43F-4A3F-884C-AAB5F38160CE}" dt="2018-10-23T19:55:26.508" v="439" actId="164"/>
          <ac:picMkLst>
            <pc:docMk/>
            <pc:sldMk cId="1955652742" sldId="298"/>
            <ac:picMk id="8" creationId="{2E244187-047E-4B38-B736-47AF3F280E56}"/>
          </ac:picMkLst>
        </pc:picChg>
        <pc:picChg chg="add mod">
          <ac:chgData name="Michele Oliveira" userId="64ef5c07475a3916" providerId="LiveId" clId="{493037C8-A43F-4A3F-884C-AAB5F38160CE}" dt="2018-10-23T20:01:56.010" v="640" actId="164"/>
          <ac:picMkLst>
            <pc:docMk/>
            <pc:sldMk cId="1955652742" sldId="298"/>
            <ac:picMk id="9" creationId="{B20678EC-3B83-4CF8-93AA-65D5B222A1B6}"/>
          </ac:picMkLst>
        </pc:picChg>
        <pc:picChg chg="mod">
          <ac:chgData name="Michele Oliveira" userId="64ef5c07475a3916" providerId="LiveId" clId="{493037C8-A43F-4A3F-884C-AAB5F38160CE}" dt="2018-10-23T19:55:26.508" v="439" actId="164"/>
          <ac:picMkLst>
            <pc:docMk/>
            <pc:sldMk cId="1955652742" sldId="298"/>
            <ac:picMk id="13" creationId="{C379BF4F-AD63-43B1-9962-76C9E9021D20}"/>
          </ac:picMkLst>
        </pc:picChg>
        <pc:picChg chg="del topLvl">
          <ac:chgData name="Michele Oliveira" userId="64ef5c07475a3916" providerId="LiveId" clId="{493037C8-A43F-4A3F-884C-AAB5F38160CE}" dt="2018-10-23T20:00:52.802" v="624" actId="478"/>
          <ac:picMkLst>
            <pc:docMk/>
            <pc:sldMk cId="1955652742" sldId="298"/>
            <ac:picMk id="21" creationId="{40B559DA-5C7B-4536-88C8-EA68362D2D13}"/>
          </ac:picMkLst>
        </pc:picChg>
        <pc:picChg chg="del topLvl">
          <ac:chgData name="Michele Oliveira" userId="64ef5c07475a3916" providerId="LiveId" clId="{493037C8-A43F-4A3F-884C-AAB5F38160CE}" dt="2018-10-23T20:00:51.730" v="623" actId="478"/>
          <ac:picMkLst>
            <pc:docMk/>
            <pc:sldMk cId="1955652742" sldId="298"/>
            <ac:picMk id="22" creationId="{59FBE64C-A3EE-404E-A701-4CFCF9258D7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1" y="1331767"/>
            <a:ext cx="9144000" cy="2833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1" y="4274086"/>
            <a:ext cx="9144000" cy="196468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0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0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433249"/>
            <a:ext cx="2628900" cy="68961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433249"/>
            <a:ext cx="7734300" cy="689617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8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8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2028732"/>
            <a:ext cx="10515600" cy="33849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5445741"/>
            <a:ext cx="10515600" cy="178008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3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2166241"/>
            <a:ext cx="5181600" cy="516318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2166241"/>
            <a:ext cx="5181600" cy="516318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5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33251"/>
            <a:ext cx="10515600" cy="15728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91" y="1994825"/>
            <a:ext cx="5157787" cy="977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91" y="2972459"/>
            <a:ext cx="5157787" cy="43720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994825"/>
            <a:ext cx="5183189" cy="977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972459"/>
            <a:ext cx="5183189" cy="43720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6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3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43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2" y="542502"/>
            <a:ext cx="3932237" cy="18987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7" y="1171656"/>
            <a:ext cx="6172201" cy="57829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2" y="2441260"/>
            <a:ext cx="3932237" cy="45227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1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2" y="542502"/>
            <a:ext cx="3932237" cy="18987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7" y="1171656"/>
            <a:ext cx="6172201" cy="57829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2" y="2441260"/>
            <a:ext cx="3932237" cy="45227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2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1" y="2166241"/>
            <a:ext cx="10515600" cy="5163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BF26-84CC-48A1-9D1F-EEB775E2D23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D91AF-A610-441A-BC81-65AE7327D8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4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006C797-C581-4A30-BE87-703EF58E4D21}"/>
              </a:ext>
            </a:extLst>
          </p:cNvPr>
          <p:cNvSpPr/>
          <p:nvPr/>
        </p:nvSpPr>
        <p:spPr>
          <a:xfrm>
            <a:off x="736413" y="1935162"/>
            <a:ext cx="10820399" cy="2458478"/>
          </a:xfrm>
          <a:prstGeom prst="rect">
            <a:avLst/>
          </a:prstGeom>
          <a:noFill/>
          <a:ln w="76200" cmpd="tri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50000"/>
              </a:lnSpc>
            </a:pPr>
            <a:endParaRPr lang="pt-BR" sz="2800" b="1" spc="-1" dirty="0">
              <a:uFill>
                <a:solidFill>
                  <a:srgbClr val="FFFFFF"/>
                </a:solidFill>
              </a:uFill>
              <a:latin typeface="Arial" pitchFamily="34" charset="0"/>
              <a:ea typeface="Verdana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470244" y="2431593"/>
            <a:ext cx="77087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/>
              <a:t>Título do trabalho</a:t>
            </a:r>
          </a:p>
          <a:p>
            <a:pPr algn="ctr"/>
            <a:endParaRPr lang="pt-BR" sz="60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4805284" y="4393640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/>
              <a:t>Autores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347012" y="5821362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err="1"/>
              <a:t>Imperatriz-MA</a:t>
            </a:r>
            <a:endParaRPr lang="pt-BR" b="1" dirty="0"/>
          </a:p>
          <a:p>
            <a:pPr algn="r"/>
            <a:r>
              <a:rPr lang="pt-BR" b="1" dirty="0"/>
              <a:t>Novembro de 2025 </a:t>
            </a:r>
          </a:p>
          <a:p>
            <a:pPr algn="r"/>
            <a:endParaRPr lang="pt-BR" b="1" dirty="0"/>
          </a:p>
        </p:txBody>
      </p:sp>
      <p:grpSp>
        <p:nvGrpSpPr>
          <p:cNvPr id="8" name="Grupo 7"/>
          <p:cNvGrpSpPr/>
          <p:nvPr/>
        </p:nvGrpSpPr>
        <p:grpSpPr>
          <a:xfrm>
            <a:off x="1855889" y="7116762"/>
            <a:ext cx="8126311" cy="948039"/>
            <a:chOff x="2792048" y="7610176"/>
            <a:chExt cx="6213316" cy="778470"/>
          </a:xfrm>
        </p:grpSpPr>
        <p:pic>
          <p:nvPicPr>
            <p:cNvPr id="9" name="Imagem 8">
              <a:extLst>
                <a:ext uri="{FF2B5EF4-FFF2-40B4-BE49-F238E27FC236}">
                  <a16:creationId xmlns:a16="http://schemas.microsoft.com/office/drawing/2014/main" xmlns="" id="{2F61FDD5-E14C-4367-B7AD-A86BBE568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7558" y="7610176"/>
              <a:ext cx="993399" cy="693714"/>
            </a:xfrm>
            <a:prstGeom prst="rect">
              <a:avLst/>
            </a:prstGeom>
          </p:spPr>
        </p:pic>
        <p:pic>
          <p:nvPicPr>
            <p:cNvPr id="10" name="Picture 2" descr="http://uemasul.edu.br/gestor/app/images/logo_estado.png">
              <a:extLst>
                <a:ext uri="{FF2B5EF4-FFF2-40B4-BE49-F238E27FC236}">
                  <a16:creationId xmlns:a16="http://schemas.microsoft.com/office/drawing/2014/main" xmlns="" id="{0E1BD614-58AC-4246-BECB-80CC933429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2048" y="7637004"/>
              <a:ext cx="690697" cy="751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Imagem 10">
              <a:extLst>
                <a:ext uri="{FF2B5EF4-FFF2-40B4-BE49-F238E27FC236}">
                  <a16:creationId xmlns:a16="http://schemas.microsoft.com/office/drawing/2014/main" xmlns="" id="{CDBA0936-B792-42E8-9D2F-C1B930306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1611" y="7629028"/>
              <a:ext cx="1625466" cy="593295"/>
            </a:xfrm>
            <a:prstGeom prst="rect">
              <a:avLst/>
            </a:prstGeom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09" b="31372"/>
            <a:stretch/>
          </p:blipFill>
          <p:spPr bwMode="auto">
            <a:xfrm>
              <a:off x="7599756" y="7610176"/>
              <a:ext cx="1405608" cy="6469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CaixaDeTexto 4"/>
          <p:cNvSpPr txBox="1"/>
          <p:nvPr/>
        </p:nvSpPr>
        <p:spPr>
          <a:xfrm>
            <a:off x="1651845" y="674743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Organização  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781800" y="6703989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Apoio  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FF6E994-453B-40DF-A0F2-30D75CF0FB3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623" y="232238"/>
            <a:ext cx="3554377" cy="124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98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Resultados e Discussão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50D54B0-54E3-41A2-BD8B-AFA3806A90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269162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577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Resultados e Discussão</a:t>
            </a:r>
          </a:p>
          <a:p>
            <a:pPr algn="r">
              <a:lnSpc>
                <a:spcPct val="100000"/>
              </a:lnSpc>
            </a:pPr>
            <a:endParaRPr lang="pt-BR" sz="3000" b="1" spc="-1" dirty="0">
              <a:solidFill>
                <a:srgbClr val="003399"/>
              </a:solidFill>
              <a:uFill>
                <a:solidFill>
                  <a:srgbClr val="FFFFFF"/>
                </a:solidFill>
              </a:u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EF31D8DC-2B41-4226-ABB9-6C0D2187CA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345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Resultados e Discussão</a:t>
            </a:r>
          </a:p>
          <a:p>
            <a:pPr algn="r">
              <a:lnSpc>
                <a:spcPct val="100000"/>
              </a:lnSpc>
            </a:pPr>
            <a:endParaRPr lang="pt-BR" sz="3000" b="1" spc="-1" dirty="0">
              <a:solidFill>
                <a:srgbClr val="003399"/>
              </a:solidFill>
              <a:uFill>
                <a:solidFill>
                  <a:srgbClr val="FFFFFF"/>
                </a:solidFill>
              </a:u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762000" y="79216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 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FEF948B7-BB8F-4227-BF6D-907B9F2013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525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Resultados e Discussão </a:t>
            </a:r>
          </a:p>
          <a:p>
            <a:pPr algn="r">
              <a:lnSpc>
                <a:spcPct val="100000"/>
              </a:lnSpc>
            </a:pPr>
            <a:endParaRPr lang="pt-BR" sz="3000" b="1" spc="-1" dirty="0">
              <a:solidFill>
                <a:srgbClr val="003399"/>
              </a:solidFill>
              <a:uFill>
                <a:solidFill>
                  <a:srgbClr val="FFFFFF"/>
                </a:solidFill>
              </a:u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439082" y="717095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439082" y="6811962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605BD574-E997-4AA5-A3D7-57F7EF2366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81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Considerações finais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E910940D-4CC3-454A-ABDD-26A265852B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22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58762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8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Referências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2FF0834C-DB89-4827-A80E-9F2B951EF3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31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134A35F2-F12B-46ED-A3BD-27A17073AEB1}"/>
              </a:ext>
            </a:extLst>
          </p:cNvPr>
          <p:cNvSpPr/>
          <p:nvPr/>
        </p:nvSpPr>
        <p:spPr>
          <a:xfrm>
            <a:off x="1526625" y="2235012"/>
            <a:ext cx="880472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Agradecimentos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90C314C-3848-4298-93E9-B7D898808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65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8E6DB6E-C6DC-4975-928E-7A822DFA6F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06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Objetivos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CD52308E-D564-4F48-A798-1727E7BC76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63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58762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838200" y="1512641"/>
            <a:ext cx="1676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46DB8A12-67D3-4951-8B6E-0FFD3567DE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667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58762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1BB58041-E143-4551-8D00-7647EC57BE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20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886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  <a:p>
            <a:pPr algn="r">
              <a:lnSpc>
                <a:spcPct val="100000"/>
              </a:lnSpc>
            </a:pPr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BED56BA4-A3CA-4D19-A9D2-78B91F0740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7269162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7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886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23F55662-D00D-45B1-80F5-4F1D46D066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4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221036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886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C7E5D73E-62DE-46CB-B703-EE9803B965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3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5">
            <a:extLst>
              <a:ext uri="{FF2B5EF4-FFF2-40B4-BE49-F238E27FC236}">
                <a16:creationId xmlns:a16="http://schemas.microsoft.com/office/drawing/2014/main" xmlns="" id="{B66C5F9A-3525-4285-8DBE-97AF56B80E66}"/>
              </a:ext>
            </a:extLst>
          </p:cNvPr>
          <p:cNvCxnSpPr>
            <a:cxnSpLocks/>
          </p:cNvCxnSpPr>
          <p:nvPr/>
        </p:nvCxnSpPr>
        <p:spPr>
          <a:xfrm flipH="1">
            <a:off x="609600" y="7921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xmlns="" id="{97022138-13F6-4AB2-B6E7-18763456B317}"/>
              </a:ext>
            </a:extLst>
          </p:cNvPr>
          <p:cNvCxnSpPr>
            <a:cxnSpLocks/>
          </p:cNvCxnSpPr>
          <p:nvPr/>
        </p:nvCxnSpPr>
        <p:spPr>
          <a:xfrm flipH="1" flipV="1">
            <a:off x="609600" y="7192962"/>
            <a:ext cx="10972800" cy="0"/>
          </a:xfrm>
          <a:prstGeom prst="line">
            <a:avLst/>
          </a:prstGeom>
          <a:ln w="63500" cmpd="thickThin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stomShape 2">
            <a:extLst>
              <a:ext uri="{FF2B5EF4-FFF2-40B4-BE49-F238E27FC236}">
                <a16:creationId xmlns:a16="http://schemas.microsoft.com/office/drawing/2014/main" xmlns="" id="{72C33398-CAA5-4D28-A998-E6BD9E2D1C22}"/>
              </a:ext>
            </a:extLst>
          </p:cNvPr>
          <p:cNvSpPr/>
          <p:nvPr/>
        </p:nvSpPr>
        <p:spPr>
          <a:xfrm>
            <a:off x="2755234" y="288616"/>
            <a:ext cx="8855349" cy="884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/>
            <a:r>
              <a:rPr lang="pt-BR" sz="3000" b="1" spc="-1" dirty="0">
                <a:solidFill>
                  <a:srgbClr val="003399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</a:rPr>
              <a:t>Metodologia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A884121A-9362-4A81-B093-99D1C7ED05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845" y="7315041"/>
            <a:ext cx="2158189" cy="7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68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2143</TotalTime>
  <Words>37</Words>
  <Application>Microsoft Office PowerPoint</Application>
  <PresentationFormat>Personalizar</PresentationFormat>
  <Paragraphs>24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Alinnenote</dc:creator>
  <cp:lastModifiedBy>MARIVANIA SILVA RAMOS</cp:lastModifiedBy>
  <cp:revision>129</cp:revision>
  <dcterms:created xsi:type="dcterms:W3CDTF">2017-10-31T01:08:48Z</dcterms:created>
  <dcterms:modified xsi:type="dcterms:W3CDTF">2025-10-17T11:36:36Z</dcterms:modified>
</cp:coreProperties>
</file>