
<file path=[Content_Types].xml><?xml version="1.0" encoding="utf-8"?>
<Types xmlns="http://schemas.openxmlformats.org/package/2006/content-types">
  <Default ContentType="application/vnd.openxmlformats-officedocument.vmlDrawing" Extension="vml"/>
  <Default ContentType="application/xml" Extension="xml"/>
  <Default ContentType="image/png" Extension="png"/>
  <Default ContentType="application/vnd.ms-excel" Extension="xls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ms-excel" PartName="/ppt/embeddings/Microsoft_Excel_Sheet1.xls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</p:sldIdLst>
  <p:sldSz cy="43205400" cx="3240405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3608">
          <p15:clr>
            <a:srgbClr val="000000"/>
          </p15:clr>
        </p15:guide>
        <p15:guide id="2" pos="10206">
          <p15:clr>
            <a:srgbClr val="000000"/>
          </p15:clr>
        </p15:guide>
      </p15:sldGuideLst>
    </p:ext>
    <p:ext uri="GoogleSlidesCustomDataVersion2">
      <go:slidesCustomData xmlns:go="http://customooxmlschemas.google.com/" r:id="rId8" roundtripDataSignature="AMtx7miaS8QIDgfFgTBvYZPtWs6FrGnwE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F7C0864-5D39-4A64-9604-A05FC119260F}">
  <a:tblStyle styleId="{0F7C0864-5D39-4A64-9604-A05FC119260F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3608" orient="horz"/>
        <p:guide pos="10206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customschemas.google.com/relationships/presentationmetadata" Target="metadata"/></Relationships>
</file>

<file path=ppt/drawings/_rels/vmlDrawing1.v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143125" y="685800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1:notes"/>
          <p:cNvSpPr/>
          <p:nvPr>
            <p:ph idx="2" type="sldImg"/>
          </p:nvPr>
        </p:nvSpPr>
        <p:spPr>
          <a:xfrm>
            <a:off x="2143125" y="685800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/>
          <p:nvPr>
            <p:ph idx="10" type="dt"/>
          </p:nvPr>
        </p:nvSpPr>
        <p:spPr>
          <a:xfrm>
            <a:off x="2430462" y="39365237"/>
            <a:ext cx="6750050" cy="2881312"/>
          </a:xfrm>
          <a:prstGeom prst="rect">
            <a:avLst/>
          </a:prstGeom>
          <a:noFill/>
          <a:ln>
            <a:noFill/>
          </a:ln>
        </p:spPr>
        <p:txBody>
          <a:bodyPr anchorCtr="0" anchor="t" bIns="206825" lIns="413650" spcFirstLastPara="1" rIns="413650" wrap="square" tIns="2068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5"/>
          <p:cNvSpPr txBox="1"/>
          <p:nvPr>
            <p:ph idx="11" type="ftr"/>
          </p:nvPr>
        </p:nvSpPr>
        <p:spPr>
          <a:xfrm>
            <a:off x="11071225" y="39365237"/>
            <a:ext cx="10261600" cy="2881312"/>
          </a:xfrm>
          <a:prstGeom prst="rect">
            <a:avLst/>
          </a:prstGeom>
          <a:noFill/>
          <a:ln>
            <a:noFill/>
          </a:ln>
        </p:spPr>
        <p:txBody>
          <a:bodyPr anchorCtr="0" anchor="t" bIns="206825" lIns="413650" spcFirstLastPara="1" rIns="413650" wrap="square" tIns="2068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5"/>
          <p:cNvSpPr txBox="1"/>
          <p:nvPr>
            <p:ph idx="12" type="sldNum"/>
          </p:nvPr>
        </p:nvSpPr>
        <p:spPr>
          <a:xfrm>
            <a:off x="23223537" y="39365237"/>
            <a:ext cx="6750050" cy="2881312"/>
          </a:xfrm>
          <a:prstGeom prst="rect">
            <a:avLst/>
          </a:prstGeom>
          <a:noFill/>
          <a:ln>
            <a:noFill/>
          </a:ln>
        </p:spPr>
        <p:txBody>
          <a:bodyPr anchorCtr="0" anchor="t" bIns="206825" lIns="413650" spcFirstLastPara="1" rIns="413650" wrap="square" tIns="2068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Times New Roman"/>
              <a:buNone/>
              <a:defRPr b="0" i="0" sz="6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Times New Roman"/>
              <a:buNone/>
              <a:defRPr b="0" i="0" sz="6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Times New Roman"/>
              <a:buNone/>
              <a:defRPr b="0" i="0" sz="6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Times New Roman"/>
              <a:buNone/>
              <a:defRPr b="0" i="0" sz="6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Times New Roman"/>
              <a:buNone/>
              <a:defRPr b="0" i="0" sz="6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Times New Roman"/>
              <a:buNone/>
              <a:defRPr b="0" i="0" sz="6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Times New Roman"/>
              <a:buNone/>
              <a:defRPr b="0" i="0" sz="6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Times New Roman"/>
              <a:buNone/>
              <a:defRPr b="0" i="0" sz="6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Times New Roman"/>
              <a:buNone/>
              <a:defRPr b="0" i="0" sz="6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/>
          <p:nvPr>
            <p:ph type="title"/>
          </p:nvPr>
        </p:nvSpPr>
        <p:spPr>
          <a:xfrm>
            <a:off x="2430462" y="3840162"/>
            <a:ext cx="27543125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06825" lIns="413650" spcFirstLastPara="1" rIns="413650" wrap="square" tIns="2068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9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9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9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9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9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9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9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9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9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" name="Google Shape;11;p3"/>
          <p:cNvSpPr txBox="1"/>
          <p:nvPr>
            <p:ph idx="1" type="body"/>
          </p:nvPr>
        </p:nvSpPr>
        <p:spPr>
          <a:xfrm>
            <a:off x="2430462" y="12480925"/>
            <a:ext cx="27543125" cy="259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206825" lIns="413650" spcFirstLastPara="1" rIns="413650" wrap="square" tIns="206825">
            <a:noAutofit/>
          </a:bodyPr>
          <a:lstStyle>
            <a:lvl1pPr indent="-1149350" lvl="0" marL="457200" marR="0" rtl="0" algn="l">
              <a:spcBef>
                <a:spcPts val="2900"/>
              </a:spcBef>
              <a:spcAft>
                <a:spcPts val="0"/>
              </a:spcAft>
              <a:buClr>
                <a:schemeClr val="dk1"/>
              </a:buClr>
              <a:buSzPts val="14500"/>
              <a:buFont typeface="Times New Roman"/>
              <a:buChar char="•"/>
              <a:defRPr b="0" i="0" sz="145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1035050" lvl="1" marL="914400" marR="0" rtl="0" algn="l">
              <a:spcBef>
                <a:spcPts val="2540"/>
              </a:spcBef>
              <a:spcAft>
                <a:spcPts val="0"/>
              </a:spcAft>
              <a:buClr>
                <a:schemeClr val="dk1"/>
              </a:buClr>
              <a:buSzPts val="12700"/>
              <a:buFont typeface="Times New Roman"/>
              <a:buChar char="–"/>
              <a:defRPr b="0" i="0" sz="12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920750" lvl="2" marL="1371600" marR="0" rtl="0" algn="l">
              <a:spcBef>
                <a:spcPts val="2180"/>
              </a:spcBef>
              <a:spcAft>
                <a:spcPts val="0"/>
              </a:spcAft>
              <a:buClr>
                <a:schemeClr val="dk1"/>
              </a:buClr>
              <a:buSzPts val="10900"/>
              <a:buFont typeface="Times New Roman"/>
              <a:buChar char="•"/>
              <a:defRPr b="0" i="0" sz="10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800100" lvl="3" marL="1828800" marR="0" rtl="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Times New Roman"/>
              <a:buChar char="–"/>
              <a:defRPr b="0" i="0" sz="9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800100" lvl="4" marL="2286000" marR="0" rtl="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Times New Roman"/>
              <a:buChar char="»"/>
              <a:defRPr b="0" i="0" sz="9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800100" lvl="5" marL="2743200" marR="0" rtl="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Times New Roman"/>
              <a:buChar char="»"/>
              <a:defRPr b="0" i="0" sz="9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800100" lvl="6" marL="3200400" marR="0" rtl="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Times New Roman"/>
              <a:buChar char="»"/>
              <a:defRPr b="0" i="0" sz="9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800100" lvl="7" marL="3657600" marR="0" rtl="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Times New Roman"/>
              <a:buChar char="»"/>
              <a:defRPr b="0" i="0" sz="9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800100" lvl="8" marL="4114800" marR="0" rtl="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Times New Roman"/>
              <a:buChar char="»"/>
              <a:defRPr b="0" i="0" sz="9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" name="Google Shape;12;p3"/>
          <p:cNvSpPr txBox="1"/>
          <p:nvPr>
            <p:ph idx="10" type="dt"/>
          </p:nvPr>
        </p:nvSpPr>
        <p:spPr>
          <a:xfrm>
            <a:off x="2430462" y="39365237"/>
            <a:ext cx="6750050" cy="2881312"/>
          </a:xfrm>
          <a:prstGeom prst="rect">
            <a:avLst/>
          </a:prstGeom>
          <a:noFill/>
          <a:ln>
            <a:noFill/>
          </a:ln>
        </p:spPr>
        <p:txBody>
          <a:bodyPr anchorCtr="0" anchor="t" bIns="206825" lIns="413650" spcFirstLastPara="1" rIns="413650" wrap="square" tIns="2068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" name="Google Shape;13;p3"/>
          <p:cNvSpPr txBox="1"/>
          <p:nvPr>
            <p:ph idx="11" type="ftr"/>
          </p:nvPr>
        </p:nvSpPr>
        <p:spPr>
          <a:xfrm>
            <a:off x="11071225" y="39365237"/>
            <a:ext cx="10261600" cy="2881312"/>
          </a:xfrm>
          <a:prstGeom prst="rect">
            <a:avLst/>
          </a:prstGeom>
          <a:noFill/>
          <a:ln>
            <a:noFill/>
          </a:ln>
        </p:spPr>
        <p:txBody>
          <a:bodyPr anchorCtr="0" anchor="t" bIns="206825" lIns="413650" spcFirstLastPara="1" rIns="413650" wrap="square" tIns="2068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23223537" y="39365237"/>
            <a:ext cx="6750050" cy="2881312"/>
          </a:xfrm>
          <a:prstGeom prst="rect">
            <a:avLst/>
          </a:prstGeom>
          <a:noFill/>
          <a:ln>
            <a:noFill/>
          </a:ln>
        </p:spPr>
        <p:txBody>
          <a:bodyPr anchorCtr="0" anchor="t" bIns="206825" lIns="413650" spcFirstLastPara="1" rIns="413650" wrap="square" tIns="2068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Times New Roman"/>
              <a:buNone/>
              <a:defRPr b="0" i="0" sz="6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Times New Roman"/>
              <a:buNone/>
              <a:defRPr b="0" i="0" sz="6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Times New Roman"/>
              <a:buNone/>
              <a:defRPr b="0" i="0" sz="6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Times New Roman"/>
              <a:buNone/>
              <a:defRPr b="0" i="0" sz="6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Times New Roman"/>
              <a:buNone/>
              <a:defRPr b="0" i="0" sz="6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Times New Roman"/>
              <a:buNone/>
              <a:defRPr b="0" i="0" sz="6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Times New Roman"/>
              <a:buNone/>
              <a:defRPr b="0" i="0" sz="6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Times New Roman"/>
              <a:buNone/>
              <a:defRPr b="0" i="0" sz="6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Times New Roman"/>
              <a:buNone/>
              <a:defRPr b="0" i="0" sz="6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vmlDrawing" Target="../drawings/vmlDrawing1.vml"/><Relationship Id="rId4" Type="http://schemas.openxmlformats.org/officeDocument/2006/relationships/oleObject" Target="../embeddings/Microsoft_Excel_Sheet1.xls"/><Relationship Id="rId5" Type="http://schemas.openxmlformats.org/officeDocument/2006/relationships/oleObject" Target="../embeddings/Microsoft_Excel_Sheet1.xls"/><Relationship Id="rId6" Type="http://schemas.openxmlformats.org/officeDocument/2006/relationships/image" Target="../media/image1.png"/><Relationship Id="rId7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"/>
          <p:cNvSpPr txBox="1"/>
          <p:nvPr/>
        </p:nvSpPr>
        <p:spPr>
          <a:xfrm>
            <a:off x="1147762" y="5894387"/>
            <a:ext cx="30110112" cy="2212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300"/>
              <a:buFont typeface="Arial"/>
              <a:buNone/>
            </a:pPr>
            <a:r>
              <a:rPr b="1" i="0" lang="en-US" sz="6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Título do trabalho Arial, negrito, corpo 72pt, podendo ser reduzido para até corpo 60, caso a quantidade de texto ultrapasse o espaço delimitado</a:t>
            </a:r>
            <a:endParaRPr/>
          </a:p>
        </p:txBody>
      </p:sp>
      <p:sp>
        <p:nvSpPr>
          <p:cNvPr id="24" name="Google Shape;24;p1"/>
          <p:cNvSpPr txBox="1"/>
          <p:nvPr/>
        </p:nvSpPr>
        <p:spPr>
          <a:xfrm>
            <a:off x="2430462" y="8037512"/>
            <a:ext cx="27544712" cy="2211387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Nomes dos autores: arial, negrito, corpo 40pt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b="0" i="0" lang="en-US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Instituições; unidade acadêmica e endereço eletrônico: arial, regular, corpo 30pt </a:t>
            </a:r>
            <a:endParaRPr/>
          </a:p>
        </p:txBody>
      </p:sp>
      <p:sp>
        <p:nvSpPr>
          <p:cNvPr id="25" name="Google Shape;25;p1"/>
          <p:cNvSpPr txBox="1"/>
          <p:nvPr/>
        </p:nvSpPr>
        <p:spPr>
          <a:xfrm>
            <a:off x="1147762" y="24358600"/>
            <a:ext cx="14400212" cy="716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b="1" i="0" lang="en-US" sz="6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METODOLOGIA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Corpo do texto Arial regular tamanho 32pt, podendo ser reduzido para até 24pt, caso a quantidade de texto ultrapasse o espaço delimitado. ...............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1"/>
          <p:cNvSpPr txBox="1"/>
          <p:nvPr/>
        </p:nvSpPr>
        <p:spPr>
          <a:xfrm>
            <a:off x="16940212" y="32221487"/>
            <a:ext cx="14400212" cy="58388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b="1" i="0" lang="en-US" sz="6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CONCLUSÃO/CONSIDERAÇÕES FINAIS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  <a:endParaRPr/>
          </a:p>
        </p:txBody>
      </p:sp>
      <p:sp>
        <p:nvSpPr>
          <p:cNvPr id="27" name="Google Shape;27;p1"/>
          <p:cNvSpPr txBox="1"/>
          <p:nvPr/>
        </p:nvSpPr>
        <p:spPr>
          <a:xfrm>
            <a:off x="16940212" y="38190487"/>
            <a:ext cx="14400212" cy="419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b="1" i="0" lang="en-US" sz="6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REFERÊNCIAS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  <a:endParaRPr/>
          </a:p>
        </p:txBody>
      </p:sp>
      <p:sp>
        <p:nvSpPr>
          <p:cNvPr id="28" name="Google Shape;28;p1"/>
          <p:cNvSpPr txBox="1"/>
          <p:nvPr/>
        </p:nvSpPr>
        <p:spPr>
          <a:xfrm>
            <a:off x="1266825" y="31737300"/>
            <a:ext cx="14400212" cy="106441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b="1" i="0" lang="en-US" sz="6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RESULTADOS E DISCUSSÃO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Corpo do texto Arial regular tamanho 32pt, podendo ser reduzido para até 24pt, caso a quantidade de texto ultrapasse o espaço delimitado. ....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  <a:endParaRPr/>
          </a:p>
        </p:txBody>
      </p:sp>
      <p:graphicFrame>
        <p:nvGraphicFramePr>
          <p:cNvPr id="29" name="Google Shape;29;p1"/>
          <p:cNvGraphicFramePr/>
          <p:nvPr/>
        </p:nvGraphicFramePr>
        <p:xfrm>
          <a:off x="17035462" y="129159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{0F7C0864-5D39-4A64-9604-A05FC119260F}</a:tableStyleId>
              </a:tblPr>
              <a:tblGrid>
                <a:gridCol w="2862250"/>
                <a:gridCol w="2863850"/>
                <a:gridCol w="2863850"/>
                <a:gridCol w="2863850"/>
                <a:gridCol w="2863850"/>
              </a:tblGrid>
              <a:tr h="931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Times New Roman"/>
                        <a:buNone/>
                      </a:pPr>
                      <a:r>
                        <a:rPr b="1" i="0" lang="en-US" sz="3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Coluna 1</a:t>
                      </a:r>
                      <a:endParaRPr/>
                    </a:p>
                  </a:txBody>
                  <a:tcPr marT="45725" marB="45725" marR="91425" marL="91425">
                    <a:lnT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Times New Roman"/>
                        <a:buNone/>
                      </a:pPr>
                      <a:r>
                        <a:rPr b="1" i="0" lang="en-US" sz="3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Coluna 2</a:t>
                      </a:r>
                      <a:endParaRPr/>
                    </a:p>
                  </a:txBody>
                  <a:tcPr marT="45725" marB="45725" marR="91425" marL="91425">
                    <a:lnT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Times New Roman"/>
                        <a:buNone/>
                      </a:pPr>
                      <a:r>
                        <a:rPr b="1" i="0" lang="en-US" sz="3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Coluna 3</a:t>
                      </a:r>
                      <a:endParaRPr/>
                    </a:p>
                  </a:txBody>
                  <a:tcPr marT="45725" marB="45725" marR="91425" marL="91425">
                    <a:lnT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Times New Roman"/>
                        <a:buNone/>
                      </a:pPr>
                      <a:r>
                        <a:rPr b="1" i="0" lang="en-US" sz="3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Coluna 4</a:t>
                      </a:r>
                      <a:endParaRPr/>
                    </a:p>
                  </a:txBody>
                  <a:tcPr marT="45725" marB="45725" marR="91425" marL="91425">
                    <a:lnT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Times New Roman"/>
                        <a:buNone/>
                      </a:pPr>
                      <a:r>
                        <a:rPr b="1" i="0" lang="en-US" sz="3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Coluna 5</a:t>
                      </a:r>
                      <a:endParaRPr/>
                    </a:p>
                  </a:txBody>
                  <a:tcPr marT="45725" marB="45725" marR="91425" marL="91425">
                    <a:lnT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302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Times New Roman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123</a:t>
                      </a:r>
                      <a:endParaRPr/>
                    </a:p>
                  </a:txBody>
                  <a:tcPr marT="45725" marB="45725" marR="91425" marL="91425">
                    <a:lnT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chemeClr val="accent1">
                        <a:alpha val="1960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Times New Roman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123</a:t>
                      </a:r>
                      <a:endParaRPr/>
                    </a:p>
                  </a:txBody>
                  <a:tcPr marT="45725" marB="45725" marR="91425" marL="91425">
                    <a:lnT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chemeClr val="accent1">
                        <a:alpha val="1960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Times New Roman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123</a:t>
                      </a:r>
                      <a:endParaRPr/>
                    </a:p>
                  </a:txBody>
                  <a:tcPr marT="45725" marB="45725" marR="91425" marL="91425">
                    <a:lnT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chemeClr val="accent1">
                        <a:alpha val="1960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Times New Roman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123</a:t>
                      </a:r>
                      <a:endParaRPr/>
                    </a:p>
                  </a:txBody>
                  <a:tcPr marT="45725" marB="45725" marR="91425" marL="91425">
                    <a:lnT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chemeClr val="accent1">
                        <a:alpha val="1960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Times New Roman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123</a:t>
                      </a:r>
                      <a:endParaRPr/>
                    </a:p>
                  </a:txBody>
                  <a:tcPr marT="45725" marB="45725" marR="91425" marL="91425">
                    <a:lnT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chemeClr val="accent1">
                        <a:alpha val="19607"/>
                      </a:schemeClr>
                    </a:solidFill>
                  </a:tcPr>
                </a:tc>
              </a:tr>
              <a:tr h="931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Times New Roman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123</a:t>
                      </a:r>
                      <a:endParaRPr/>
                    </a:p>
                  </a:txBody>
                  <a:tcPr marT="45725" marB="457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Times New Roman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123</a:t>
                      </a:r>
                      <a:endParaRPr/>
                    </a:p>
                  </a:txBody>
                  <a:tcPr marT="45725" marB="457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Times New Roman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123</a:t>
                      </a:r>
                      <a:endParaRPr/>
                    </a:p>
                  </a:txBody>
                  <a:tcPr marT="45725" marB="457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Times New Roman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123</a:t>
                      </a:r>
                      <a:endParaRPr/>
                    </a:p>
                  </a:txBody>
                  <a:tcPr marT="45725" marB="457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Times New Roman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123</a:t>
                      </a:r>
                      <a:endParaRPr/>
                    </a:p>
                  </a:txBody>
                  <a:tcPr marT="45725" marB="45725" marR="91425" marL="91425"/>
                </a:tc>
              </a:tr>
              <a:tr h="9302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Times New Roman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123</a:t>
                      </a:r>
                      <a:endParaRPr/>
                    </a:p>
                  </a:txBody>
                  <a:tcPr marT="45725" marB="45725" marR="91425" marL="91425">
                    <a:solidFill>
                      <a:schemeClr val="accent1">
                        <a:alpha val="1960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Times New Roman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123</a:t>
                      </a:r>
                      <a:endParaRPr/>
                    </a:p>
                  </a:txBody>
                  <a:tcPr marT="45725" marB="45725" marR="91425" marL="91425">
                    <a:solidFill>
                      <a:schemeClr val="accent1">
                        <a:alpha val="1960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Times New Roman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123</a:t>
                      </a:r>
                      <a:endParaRPr/>
                    </a:p>
                  </a:txBody>
                  <a:tcPr marT="45725" marB="45725" marR="91425" marL="91425">
                    <a:solidFill>
                      <a:schemeClr val="accent1">
                        <a:alpha val="1960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Times New Roman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123</a:t>
                      </a:r>
                      <a:endParaRPr/>
                    </a:p>
                  </a:txBody>
                  <a:tcPr marT="45725" marB="45725" marR="91425" marL="91425">
                    <a:solidFill>
                      <a:schemeClr val="accent1">
                        <a:alpha val="1960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Times New Roman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123</a:t>
                      </a:r>
                      <a:endParaRPr/>
                    </a:p>
                  </a:txBody>
                  <a:tcPr marT="45725" marB="45725" marR="91425" marL="91425">
                    <a:solidFill>
                      <a:schemeClr val="accent1">
                        <a:alpha val="19607"/>
                      </a:schemeClr>
                    </a:solidFill>
                  </a:tcPr>
                </a:tc>
              </a:tr>
              <a:tr h="931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Times New Roman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123</a:t>
                      </a:r>
                      <a:endParaRPr/>
                    </a:p>
                  </a:txBody>
                  <a:tcPr marT="45725" marB="45725" marR="91425" marL="91425">
                    <a:lnB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Times New Roman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123</a:t>
                      </a:r>
                      <a:endParaRPr/>
                    </a:p>
                  </a:txBody>
                  <a:tcPr marT="45725" marB="45725" marR="91425" marL="91425">
                    <a:lnB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Times New Roman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123</a:t>
                      </a:r>
                      <a:endParaRPr/>
                    </a:p>
                  </a:txBody>
                  <a:tcPr marT="45725" marB="45725" marR="91425" marL="91425">
                    <a:lnB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Times New Roman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123</a:t>
                      </a:r>
                      <a:endParaRPr/>
                    </a:p>
                  </a:txBody>
                  <a:tcPr marT="45725" marB="45725" marR="91425" marL="91425">
                    <a:lnB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Times New Roman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123</a:t>
                      </a:r>
                      <a:endParaRPr/>
                    </a:p>
                  </a:txBody>
                  <a:tcPr marT="45725" marB="45725" marR="91425" marL="91425">
                    <a:lnB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30" name="Google Shape;30;p1"/>
          <p:cNvGraphicFramePr/>
          <p:nvPr/>
        </p:nvGraphicFramePr>
        <p:xfrm>
          <a:off x="16940212" y="19596100"/>
          <a:ext cx="14054137" cy="6916737"/>
        </p:xfrm>
        <a:graphic>
          <a:graphicData uri="http://schemas.openxmlformats.org/presentationml/2006/ole">
            <mc:AlternateContent>
              <mc:Choice Requires="v">
                <p:oleObj r:id="rId4" imgH="6916737" imgW="14054137" progId="Excel.Chart.8" spid="_x0000_s1">
                  <p:embed/>
                </p:oleObj>
              </mc:Choice>
              <mc:Fallback>
                <p:oleObj r:id="rId5" imgH="6916737" imgW="14054137" progId="Excel.Chart.8">
                  <p:embed/>
                  <p:pic>
                    <p:nvPicPr>
                      <p:cNvPr id="30" name="Google Shape;30;p1"/>
                      <p:cNvPicPr preferRelativeResize="0"/>
                      <p:nvPr/>
                    </p:nvPicPr>
                    <p:blipFill rotWithShape="1">
                      <a:blip r:embed="rId6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16940212" y="19596100"/>
                        <a:ext cx="14054137" cy="6916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Google Shape;31;p1"/>
          <p:cNvSpPr txBox="1"/>
          <p:nvPr/>
        </p:nvSpPr>
        <p:spPr>
          <a:xfrm flipH="1" rot="10800000">
            <a:off x="1204912" y="5046662"/>
            <a:ext cx="30052962" cy="50800"/>
          </a:xfrm>
          <a:prstGeom prst="rect">
            <a:avLst/>
          </a:prstGeom>
          <a:solidFill>
            <a:srgbClr val="002B7B"/>
          </a:solidFill>
          <a:ln cap="flat" cmpd="sng" w="38100">
            <a:solidFill>
              <a:srgbClr val="00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" name="Google Shape;32;p1"/>
          <p:cNvSpPr txBox="1"/>
          <p:nvPr/>
        </p:nvSpPr>
        <p:spPr>
          <a:xfrm>
            <a:off x="1266825" y="10706100"/>
            <a:ext cx="29960887" cy="46037"/>
          </a:xfrm>
          <a:prstGeom prst="rect">
            <a:avLst/>
          </a:prstGeom>
          <a:solidFill>
            <a:srgbClr val="002B7B"/>
          </a:solidFill>
          <a:ln cap="flat" cmpd="sng" w="38100">
            <a:solidFill>
              <a:srgbClr val="00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" name="Google Shape;33;p1"/>
          <p:cNvSpPr txBox="1"/>
          <p:nvPr/>
        </p:nvSpPr>
        <p:spPr>
          <a:xfrm>
            <a:off x="1204912" y="11857037"/>
            <a:ext cx="14400212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b="1" i="0" lang="en-US" sz="6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Corpo do texto Arial regular tamanho 32pt, podendo ser reduzido para até 24pt, caso a quantidade de texto ultrapasse o espaço delimitado. .....................................................................................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  <a:endParaRPr/>
          </a:p>
        </p:txBody>
      </p:sp>
      <p:sp>
        <p:nvSpPr>
          <p:cNvPr id="34" name="Google Shape;34;p1"/>
          <p:cNvSpPr txBox="1"/>
          <p:nvPr/>
        </p:nvSpPr>
        <p:spPr>
          <a:xfrm>
            <a:off x="16940212" y="17891125"/>
            <a:ext cx="4267200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Tabela 1 -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Título da tabela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Fonte: Silva (2010).</a:t>
            </a:r>
            <a:endParaRPr/>
          </a:p>
        </p:txBody>
      </p:sp>
      <p:sp>
        <p:nvSpPr>
          <p:cNvPr id="35" name="Google Shape;35;p1"/>
          <p:cNvSpPr txBox="1"/>
          <p:nvPr/>
        </p:nvSpPr>
        <p:spPr>
          <a:xfrm>
            <a:off x="16940212" y="26671587"/>
            <a:ext cx="4267200" cy="831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Figura 1 -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Título da tabela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Fonte: Silva (2010).</a:t>
            </a:r>
            <a:endParaRPr/>
          </a:p>
        </p:txBody>
      </p:sp>
      <p:sp>
        <p:nvSpPr>
          <p:cNvPr id="36" name="Google Shape;36;p1"/>
          <p:cNvSpPr txBox="1"/>
          <p:nvPr/>
        </p:nvSpPr>
        <p:spPr>
          <a:xfrm>
            <a:off x="16940212" y="27940000"/>
            <a:ext cx="16202025" cy="4156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</a:t>
            </a:r>
            <a:endParaRPr/>
          </a:p>
        </p:txBody>
      </p:sp>
      <p:sp>
        <p:nvSpPr>
          <p:cNvPr id="37" name="Google Shape;37;p1"/>
          <p:cNvSpPr txBox="1"/>
          <p:nvPr/>
        </p:nvSpPr>
        <p:spPr>
          <a:xfrm>
            <a:off x="1266825" y="17195800"/>
            <a:ext cx="14400212" cy="716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b="1" i="0" lang="en-US" sz="6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OBJETIVOS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Corpo do texto Arial regular tamanho 32pt, podendo ser reduzido para até 24pt, caso a quantidade de texto ultrapasse o espaço delimitado. ...............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8" name="Google Shape;38;p1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0" y="0"/>
            <a:ext cx="32404050" cy="439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Estrutura padrão">
  <a:themeElements>
    <a:clrScheme name="">
      <a:dk1>
        <a:srgbClr val="000000"/>
      </a:dk1>
      <a:lt1>
        <a:srgbClr val="33CCCC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ADE2E2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2007-11-19T21:30:54Z</dcterms:created>
  <dc:creator>UniRV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str>1046-10.2.0.5965</vt:lpstr>
  </property>
</Properties>
</file>